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12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56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0" r:id="rId75"/>
    <p:sldId id="328" r:id="rId76"/>
    <p:sldId id="338" r:id="rId77"/>
    <p:sldId id="329" r:id="rId78"/>
    <p:sldId id="331" r:id="rId79"/>
    <p:sldId id="332" r:id="rId80"/>
    <p:sldId id="333" r:id="rId81"/>
    <p:sldId id="334" r:id="rId82"/>
    <p:sldId id="340" r:id="rId83"/>
    <p:sldId id="335" r:id="rId84"/>
    <p:sldId id="336" r:id="rId85"/>
    <p:sldId id="337" r:id="rId86"/>
    <p:sldId id="339" r:id="rId87"/>
    <p:sldId id="341" r:id="rId88"/>
    <p:sldId id="347" r:id="rId89"/>
    <p:sldId id="348" r:id="rId90"/>
    <p:sldId id="342" r:id="rId91"/>
    <p:sldId id="349" r:id="rId92"/>
    <p:sldId id="344" r:id="rId93"/>
    <p:sldId id="343" r:id="rId94"/>
    <p:sldId id="345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26934-B6FA-425B-8C98-C44A23DA1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671183-CF87-4165-863B-675F036CB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47D838-BDD9-46D5-BB13-D9F12869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0FD18-C48C-4989-9B2A-2AF1038A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118846-E8FD-4EDF-A693-24C94E91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1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C2AA67-2188-4A8A-99C6-842EB0A5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9C5388-F690-4545-9E17-C610A05E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FCAC1-BC82-4D01-A2BE-90A38EC4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74DD9F-13A7-4995-8C3D-583E955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9EBC03-0844-49B9-96C2-C66D9486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18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A50CCC3-E22B-4983-98A8-F1500CB1F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1EBD19C-C4AB-490F-BF91-013A33E5A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DD4282-63DA-48B5-AA20-66BA05E1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17ACB3-74A5-463F-A23B-AE07D725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4DB16-B206-42B3-83BF-33D919B7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4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E988F-77BF-42C3-9418-E2963FF1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F530D2-C1A9-4909-9D4E-5A0F5D5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E08210-3B87-4F9C-8557-AED01587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503B8-C410-45E4-9B18-331D7162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9A00D9-5DF6-466F-9460-F25F5BE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84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A3267-9ABE-4E6C-AD88-4BD3BE1E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96CFE8-E818-4154-B87F-6145DEB18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3A936E-8525-48BF-BFD5-46DB7A2F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894DA-03F5-4515-8D5C-4DE18599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D24A1-6F39-4455-A926-B2CA6AA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02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720A5E-A221-4EAE-A567-0A4F2CC1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6BD472-8024-427F-80EC-D3473D021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749BE0-9562-41B1-95B8-9A46F430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2A8655-A50A-474E-BA09-377CD679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33C60A-D507-43DE-8F4E-0A6DACCE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86CB9-8449-4AA7-9500-B72305FE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1965F0-B4F3-4C00-8128-AE07E547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CA6005-767A-40F1-BD67-85C263A49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369B7C-99A9-4D4F-9095-165431AC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86B082F-2958-4729-AE23-912B7598D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F6688C-E459-42C3-A323-91AF5D8EB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6C55C5-3262-4590-839B-E2DBBECF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12C47A-495B-4049-90F3-08C8D79A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3FFBF6-F9DA-48B5-BECF-70EEC8CA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76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4ED25C-805C-4BFC-BAE2-38C3A9CB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EED586-6A2B-4FFB-9143-C4B463B8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2DBAB9-7CF6-4F09-B97D-B69ABF83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C268E5-C16C-4BBA-ABD1-A3FA9128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42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86BDD2-5F0D-4090-BFE7-816D091D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3FFFF3-689F-4B7B-94F8-3818BBC8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9FA848-072B-42C1-B104-DA026D87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52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86210-3E5D-412E-B0E0-B2B1489D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F082C9-8BD7-46D1-B883-D3485B46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CF821B-6943-4FC0-A391-A0E47FEAA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3235F8-AA72-464B-A7EA-28AA789D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4E50559-21A5-4408-873D-D8D99772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21C7B5-E272-4FFA-BFEF-7026CDA6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33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C007F4-30AB-4073-8094-512DACE4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CAB65F8-904B-4479-A466-35F23CA7C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BC3A8E-317B-4C67-8022-5CF7F2BA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8DE7DD-8A69-40EF-8724-3EA1A495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7762F9-9206-4A2F-9E1D-1235CFEE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881E09-92B7-4EEC-80EF-11A7350D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75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88C631-37E7-4513-9A1D-B748CDD5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AC027-CD68-44FA-8942-7B01FA6E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EC0E9B-062C-4058-B757-2947A99C8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66C7E-AD95-407D-B7A7-6D03ECF9FB72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38F74E-F4BC-43A7-8A2A-727D12A2D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D22E68-8279-40F8-8F0E-9A7628CE6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F3329-CBC0-49DD-8EBD-0DB7B72917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2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F4E74B-2137-4EBD-80FA-437316073F7D}"/>
              </a:ext>
            </a:extLst>
          </p:cNvPr>
          <p:cNvSpPr txBox="1"/>
          <p:nvPr/>
        </p:nvSpPr>
        <p:spPr>
          <a:xfrm>
            <a:off x="4570442" y="2505670"/>
            <a:ext cx="305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Port Folio</a:t>
            </a:r>
            <a:endParaRPr kumimoji="1" lang="ja-JP" altLang="en-US" sz="5400" dirty="0">
              <a:solidFill>
                <a:srgbClr val="00B05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A0D466-81C5-456E-A28B-4682208C01A0}"/>
              </a:ext>
            </a:extLst>
          </p:cNvPr>
          <p:cNvSpPr txBox="1"/>
          <p:nvPr/>
        </p:nvSpPr>
        <p:spPr>
          <a:xfrm>
            <a:off x="4450700" y="3699587"/>
            <a:ext cx="3290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原　拓也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EB3972-F3D6-41E3-88A5-23B9507E75F1}"/>
              </a:ext>
            </a:extLst>
          </p:cNvPr>
          <p:cNvSpPr/>
          <p:nvPr/>
        </p:nvSpPr>
        <p:spPr>
          <a:xfrm rot="19036762">
            <a:off x="1595536" y="7046952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3CF67EB-E881-4B85-A017-30CA1A0B7C91}"/>
              </a:ext>
            </a:extLst>
          </p:cNvPr>
          <p:cNvSpPr/>
          <p:nvPr/>
        </p:nvSpPr>
        <p:spPr>
          <a:xfrm rot="19036762">
            <a:off x="-6081613" y="341351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77AACC8-9049-4A5C-8DB7-B27221321D50}"/>
              </a:ext>
            </a:extLst>
          </p:cNvPr>
          <p:cNvSpPr/>
          <p:nvPr/>
        </p:nvSpPr>
        <p:spPr>
          <a:xfrm rot="13491465">
            <a:off x="-4090889" y="7447001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F82DC75-B25C-4736-B747-C968254044D6}"/>
              </a:ext>
            </a:extLst>
          </p:cNvPr>
          <p:cNvSpPr/>
          <p:nvPr/>
        </p:nvSpPr>
        <p:spPr>
          <a:xfrm rot="13491465">
            <a:off x="3424335" y="-58699"/>
            <a:ext cx="14714375" cy="110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68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AICollider.cpp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BD9C55-7251-47DD-807E-B70FD315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97" y="1863291"/>
            <a:ext cx="6077798" cy="4363059"/>
          </a:xfrm>
          <a:prstGeom prst="rect">
            <a:avLst/>
          </a:prstGeom>
        </p:spPr>
      </p:pic>
      <p:sp>
        <p:nvSpPr>
          <p:cNvPr id="6" name="左中かっこ 5">
            <a:extLst>
              <a:ext uri="{FF2B5EF4-FFF2-40B4-BE49-F238E27FC236}">
                <a16:creationId xmlns:a16="http://schemas.microsoft.com/office/drawing/2014/main" id="{AC1743B1-1F79-4562-BACA-50F68F058C2C}"/>
              </a:ext>
            </a:extLst>
          </p:cNvPr>
          <p:cNvSpPr/>
          <p:nvPr/>
        </p:nvSpPr>
        <p:spPr>
          <a:xfrm>
            <a:off x="839754" y="1481219"/>
            <a:ext cx="298581" cy="24189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51906D-7F01-494C-A222-8128B8C9CC2B}"/>
              </a:ext>
            </a:extLst>
          </p:cNvPr>
          <p:cNvSpPr txBox="1"/>
          <p:nvPr/>
        </p:nvSpPr>
        <p:spPr>
          <a:xfrm>
            <a:off x="1297020" y="154927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</a:t>
            </a:r>
            <a:endParaRPr kumimoji="1" lang="en-US" altLang="ja-JP" dirty="0"/>
          </a:p>
          <a:p>
            <a:r>
              <a:rPr lang="ja-JP" altLang="en-US" dirty="0"/>
              <a:t>デストラクタ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72CEDF-6D24-4E33-9E59-CD32BA0C242A}"/>
              </a:ext>
            </a:extLst>
          </p:cNvPr>
          <p:cNvSpPr txBox="1"/>
          <p:nvPr/>
        </p:nvSpPr>
        <p:spPr>
          <a:xfrm>
            <a:off x="1297020" y="244637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SetPos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B2F5DF-DCF1-4458-8B00-E631AEDB7F37}"/>
              </a:ext>
            </a:extLst>
          </p:cNvPr>
          <p:cNvSpPr txBox="1"/>
          <p:nvPr/>
        </p:nvSpPr>
        <p:spPr>
          <a:xfrm>
            <a:off x="1297020" y="342900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521525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EF7B345-2101-4328-A8C2-2C08E33F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376340"/>
            <a:ext cx="7468642" cy="21053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76E808-B54D-4B71-940B-144C59C05737}"/>
              </a:ext>
            </a:extLst>
          </p:cNvPr>
          <p:cNvSpPr txBox="1"/>
          <p:nvPr/>
        </p:nvSpPr>
        <p:spPr>
          <a:xfrm>
            <a:off x="9193084" y="23763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バッファの生成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54D08EC-A191-486A-8340-E2D933519366}"/>
              </a:ext>
            </a:extLst>
          </p:cNvPr>
          <p:cNvSpPr txBox="1"/>
          <p:nvPr/>
        </p:nvSpPr>
        <p:spPr>
          <a:xfrm>
            <a:off x="410547" y="2007008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使用例</a:t>
            </a:r>
            <a:r>
              <a:rPr kumimoji="1" lang="en-US" altLang="ja-JP" dirty="0"/>
              <a:t>(GameScene.cpp</a:t>
            </a:r>
            <a:r>
              <a:rPr kumimoji="1" lang="ja-JP" altLang="en-US" dirty="0"/>
              <a:t>の中身の一部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A7D47E8-055B-4161-A79E-61DCE01C9E8F}"/>
              </a:ext>
            </a:extLst>
          </p:cNvPr>
          <p:cNvCxnSpPr>
            <a:stCxn id="5" idx="2"/>
          </p:cNvCxnSpPr>
          <p:nvPr/>
        </p:nvCxnSpPr>
        <p:spPr>
          <a:xfrm flipH="1">
            <a:off x="10085033" y="2745672"/>
            <a:ext cx="8298" cy="43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B2EE63-F3E5-47B4-8599-7AC40EFEB50B}"/>
              </a:ext>
            </a:extLst>
          </p:cNvPr>
          <p:cNvSpPr txBox="1"/>
          <p:nvPr/>
        </p:nvSpPr>
        <p:spPr>
          <a:xfrm>
            <a:off x="8997775" y="32243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敵タイプに応じた</a:t>
            </a:r>
            <a:endParaRPr lang="en-US" altLang="ja-JP" dirty="0"/>
          </a:p>
          <a:p>
            <a:r>
              <a:rPr lang="ja-JP" altLang="en-US" dirty="0"/>
              <a:t>ビヘイビアツリーのセット</a:t>
            </a:r>
            <a:endParaRPr lang="en-US" altLang="ja-JP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7ADAC8-596E-4692-8AF6-9B8777E9AD51}"/>
              </a:ext>
            </a:extLst>
          </p:cNvPr>
          <p:cNvCxnSpPr/>
          <p:nvPr/>
        </p:nvCxnSpPr>
        <p:spPr>
          <a:xfrm flipH="1">
            <a:off x="10085033" y="3916869"/>
            <a:ext cx="8298" cy="43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AB0B47-8F5D-4BC5-B1BD-8A230844711D}"/>
              </a:ext>
            </a:extLst>
          </p:cNvPr>
          <p:cNvSpPr txBox="1"/>
          <p:nvPr/>
        </p:nvSpPr>
        <p:spPr>
          <a:xfrm>
            <a:off x="8997775" y="448165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バッファに指定数だけ</a:t>
            </a:r>
            <a:endParaRPr kumimoji="1" lang="en-US" altLang="ja-JP" dirty="0"/>
          </a:p>
          <a:p>
            <a:r>
              <a:rPr kumimoji="1" lang="ja-JP" altLang="en-US" dirty="0"/>
              <a:t>空の敵を生成</a:t>
            </a:r>
            <a:endParaRPr kumimoji="1" lang="en-US" altLang="ja-JP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AE7DE76-E33C-4AAF-B463-0C449601EBDF}"/>
              </a:ext>
            </a:extLst>
          </p:cNvPr>
          <p:cNvCxnSpPr/>
          <p:nvPr/>
        </p:nvCxnSpPr>
        <p:spPr>
          <a:xfrm flipH="1">
            <a:off x="10085033" y="5171723"/>
            <a:ext cx="8298" cy="43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C32E664-42C3-4EE8-BC62-6A8C07D1CAA4}"/>
              </a:ext>
            </a:extLst>
          </p:cNvPr>
          <p:cNvSpPr txBox="1"/>
          <p:nvPr/>
        </p:nvSpPr>
        <p:spPr>
          <a:xfrm>
            <a:off x="8571647" y="57389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バッファから指定数拾いだす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E1B5B04-41DF-4EE1-A356-E56D8FF5A0C1}"/>
              </a:ext>
            </a:extLst>
          </p:cNvPr>
          <p:cNvCxnSpPr>
            <a:endCxn id="5" idx="1"/>
          </p:cNvCxnSpPr>
          <p:nvPr/>
        </p:nvCxnSpPr>
        <p:spPr>
          <a:xfrm flipV="1">
            <a:off x="6027938" y="2561006"/>
            <a:ext cx="3165146" cy="11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5022E10-4B22-42FB-AFA2-B950C530C29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06827" y="3098307"/>
            <a:ext cx="2090948" cy="44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9DEEBE8-31CB-4731-8620-939F5CAF2C66}"/>
              </a:ext>
            </a:extLst>
          </p:cNvPr>
          <p:cNvCxnSpPr>
            <a:endCxn id="15" idx="1"/>
          </p:cNvCxnSpPr>
          <p:nvPr/>
        </p:nvCxnSpPr>
        <p:spPr>
          <a:xfrm>
            <a:off x="4900474" y="3547537"/>
            <a:ext cx="4097301" cy="125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13AD5E1-C62C-4FB3-AADF-8CEFF7FBD77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878163" y="4349403"/>
            <a:ext cx="4693484" cy="157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6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5181326" y="886140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A058D5-03B3-4FBC-8E51-4D6A966B5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9" y="1409360"/>
            <a:ext cx="5374957" cy="53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F1661E-0BB8-479E-A8B3-AA247BED1E25}"/>
              </a:ext>
            </a:extLst>
          </p:cNvPr>
          <p:cNvSpPr txBox="1"/>
          <p:nvPr/>
        </p:nvSpPr>
        <p:spPr>
          <a:xfrm>
            <a:off x="615731" y="1531095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・コンストラクタ</a:t>
            </a:r>
            <a:endParaRPr lang="en-US" altLang="ja-JP" sz="2800" dirty="0"/>
          </a:p>
          <a:p>
            <a:r>
              <a:rPr kumimoji="1" lang="ja-JP" altLang="en-US" sz="2800" dirty="0"/>
              <a:t>・デストラクタ</a:t>
            </a:r>
            <a:endParaRPr kumimoji="1" lang="en-US" altLang="ja-JP" sz="2800" dirty="0"/>
          </a:p>
          <a:p>
            <a:r>
              <a:rPr kumimoji="1" lang="ja-JP" altLang="en-US" sz="2800" dirty="0"/>
              <a:t>・</a:t>
            </a:r>
            <a:r>
              <a:rPr kumimoji="1" lang="en-US" altLang="ja-JP" sz="2800" dirty="0"/>
              <a:t>Update</a:t>
            </a:r>
            <a:r>
              <a:rPr kumimoji="1" lang="ja-JP" altLang="en-US" sz="2800" dirty="0"/>
              <a:t>関数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36B457B-7D19-4CF0-BAFC-32FBEF25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39" y="957999"/>
            <a:ext cx="5597309" cy="55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D4C1C8-D708-4EF9-BEC8-283CCA616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7" y="2065994"/>
            <a:ext cx="3972423" cy="470758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11415-BF75-4A90-AE44-31EB51788E3E}"/>
              </a:ext>
            </a:extLst>
          </p:cNvPr>
          <p:cNvSpPr txBox="1"/>
          <p:nvPr/>
        </p:nvSpPr>
        <p:spPr>
          <a:xfrm>
            <a:off x="936332" y="169666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Walk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1D2084-DAA3-40F2-A137-648EC9D51B65}"/>
              </a:ext>
            </a:extLst>
          </p:cNvPr>
          <p:cNvSpPr txBox="1"/>
          <p:nvPr/>
        </p:nvSpPr>
        <p:spPr>
          <a:xfrm>
            <a:off x="6096000" y="64075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Z_Arrangement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B446186-51D0-4DDB-82DE-173B6F02B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5727"/>
            <a:ext cx="4456922" cy="57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7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11415-BF75-4A90-AE44-31EB51788E3E}"/>
              </a:ext>
            </a:extLst>
          </p:cNvPr>
          <p:cNvSpPr txBox="1"/>
          <p:nvPr/>
        </p:nvSpPr>
        <p:spPr>
          <a:xfrm>
            <a:off x="581498" y="1481219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1D2084-DAA3-40F2-A137-648EC9D51B65}"/>
              </a:ext>
            </a:extLst>
          </p:cNvPr>
          <p:cNvSpPr txBox="1"/>
          <p:nvPr/>
        </p:nvSpPr>
        <p:spPr>
          <a:xfrm>
            <a:off x="5323331" y="206845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OnDamaged</a:t>
            </a:r>
            <a:r>
              <a:rPr kumimoji="1" lang="ja-JP" altLang="en-US" dirty="0"/>
              <a:t>関数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966BB9-4815-449C-AA58-436A1FB4A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" y="1811259"/>
            <a:ext cx="3785229" cy="504674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BF3230F-4693-4A2F-8B0F-FAACCC94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1" y="2437783"/>
            <a:ext cx="663985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7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10547" y="957999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PodAI.cpp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B11415-BF75-4A90-AE44-31EB51788E3E}"/>
              </a:ext>
            </a:extLst>
          </p:cNvPr>
          <p:cNvSpPr txBox="1"/>
          <p:nvPr/>
        </p:nvSpPr>
        <p:spPr>
          <a:xfrm>
            <a:off x="936332" y="169666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1D2084-DAA3-40F2-A137-648EC9D51B65}"/>
              </a:ext>
            </a:extLst>
          </p:cNvPr>
          <p:cNvSpPr txBox="1"/>
          <p:nvPr/>
        </p:nvSpPr>
        <p:spPr>
          <a:xfrm>
            <a:off x="6096000" y="1696661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Death</a:t>
            </a:r>
            <a:r>
              <a:rPr kumimoji="1" lang="ja-JP" altLang="en-US" dirty="0"/>
              <a:t>関数</a:t>
            </a:r>
            <a:r>
              <a:rPr lang="ja-JP" altLang="en-US" dirty="0"/>
              <a:t>、</a:t>
            </a:r>
            <a:r>
              <a:rPr lang="en-US" altLang="ja-JP" dirty="0"/>
              <a:t>Initialize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25F7AAC-4516-402C-894A-F6334ECD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3" y="2065993"/>
            <a:ext cx="3320990" cy="466800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457804B-4C32-4FA9-A02D-DA5EDAC3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5993"/>
            <a:ext cx="466790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2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602642" y="957999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E7BE01-4DB6-4C83-BF3C-1EECDC49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53" y="1481219"/>
            <a:ext cx="7006293" cy="5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602642" y="957999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E7BE01-4DB6-4C83-BF3C-1EECDC49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53" y="1481219"/>
            <a:ext cx="7006293" cy="5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04F6598-D3E9-493F-BE84-F62E627CC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34" y="1102076"/>
            <a:ext cx="4165170" cy="31946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874024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C227D10-1C4E-4998-B0BF-CFC77A42E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5" y="2138825"/>
            <a:ext cx="4051376" cy="174201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545F8E-3877-47B8-AA48-C62FFF183E71}"/>
              </a:ext>
            </a:extLst>
          </p:cNvPr>
          <p:cNvSpPr txBox="1"/>
          <p:nvPr/>
        </p:nvSpPr>
        <p:spPr>
          <a:xfrm>
            <a:off x="209905" y="1528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コンストラクタ</a:t>
            </a:r>
            <a:endParaRPr lang="en-US" altLang="ja-JP" dirty="0"/>
          </a:p>
          <a:p>
            <a:r>
              <a:rPr kumimoji="1" lang="ja-JP" altLang="en-US" dirty="0"/>
              <a:t>デストラクタ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D171D3F-EC34-40CC-A0B4-67B43A192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37" y="3427855"/>
            <a:ext cx="4294636" cy="341368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F3666-ACD9-45BF-B394-10ECA7ADCC91}"/>
              </a:ext>
            </a:extLst>
          </p:cNvPr>
          <p:cNvSpPr txBox="1"/>
          <p:nvPr/>
        </p:nvSpPr>
        <p:spPr>
          <a:xfrm>
            <a:off x="4396534" y="79004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E6AA8C-7EF1-4207-912A-4B62C48B9C82}"/>
              </a:ext>
            </a:extLst>
          </p:cNvPr>
          <p:cNvSpPr txBox="1"/>
          <p:nvPr/>
        </p:nvSpPr>
        <p:spPr>
          <a:xfrm>
            <a:off x="9166637" y="30585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128529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874024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ExoskeltonAI.cpp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4C8BAC-3868-4422-94F0-7DEAAC52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192423"/>
            <a:ext cx="5348703" cy="429235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FC01AD-F1D4-45A9-97A5-B56DBEFA98F3}"/>
              </a:ext>
            </a:extLst>
          </p:cNvPr>
          <p:cNvSpPr txBox="1"/>
          <p:nvPr/>
        </p:nvSpPr>
        <p:spPr>
          <a:xfrm>
            <a:off x="410547" y="17840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C3AA6C6-47CB-4DD1-8CC6-0AF9228B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52" y="2192423"/>
            <a:ext cx="4755492" cy="146782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0ABC7B-FE0A-4566-AAFB-ACEB03E7C64B}"/>
              </a:ext>
            </a:extLst>
          </p:cNvPr>
          <p:cNvSpPr txBox="1"/>
          <p:nvPr/>
        </p:nvSpPr>
        <p:spPr>
          <a:xfrm>
            <a:off x="6432752" y="178408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Death</a:t>
            </a:r>
            <a:r>
              <a:rPr kumimoji="1" lang="ja-JP" altLang="en-US" dirty="0"/>
              <a:t>関数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F410782-524A-4C96-9BB3-812FB2CC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52" y="5157881"/>
            <a:ext cx="3886742" cy="132416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B73830D-BC34-40EA-BFE1-F6268506A7E4}"/>
              </a:ext>
            </a:extLst>
          </p:cNvPr>
          <p:cNvSpPr txBox="1"/>
          <p:nvPr/>
        </p:nvSpPr>
        <p:spPr>
          <a:xfrm>
            <a:off x="6432752" y="4788549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56534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592E9E-26AF-4B39-992A-F146675FAD85}"/>
              </a:ext>
            </a:extLst>
          </p:cNvPr>
          <p:cNvSpPr txBox="1"/>
          <p:nvPr/>
        </p:nvSpPr>
        <p:spPr>
          <a:xfrm>
            <a:off x="419877" y="195942"/>
            <a:ext cx="5269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2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Cyber</a:t>
            </a:r>
            <a:r>
              <a:rPr lang="ja-JP" altLang="en-US" sz="72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72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Rush!!</a:t>
            </a:r>
            <a:endParaRPr kumimoji="1" lang="ja-JP" altLang="en-US" sz="7200" dirty="0">
              <a:solidFill>
                <a:schemeClr val="accent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E9C442-46EF-4FA1-9B87-CB22B2848186}"/>
              </a:ext>
            </a:extLst>
          </p:cNvPr>
          <p:cNvSpPr txBox="1"/>
          <p:nvPr/>
        </p:nvSpPr>
        <p:spPr>
          <a:xfrm>
            <a:off x="699796" y="1819469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制作人数 </a:t>
            </a:r>
            <a:r>
              <a:rPr lang="en-US" altLang="ja-JP" dirty="0"/>
              <a:t>: 2</a:t>
            </a:r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D31DCB-E863-47C5-B4F4-8F2BFFCE4311}"/>
              </a:ext>
            </a:extLst>
          </p:cNvPr>
          <p:cNvSpPr txBox="1"/>
          <p:nvPr/>
        </p:nvSpPr>
        <p:spPr>
          <a:xfrm>
            <a:off x="699796" y="2611999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制作期間 </a:t>
            </a:r>
            <a:r>
              <a:rPr kumimoji="1" lang="en-US" altLang="ja-JP" dirty="0"/>
              <a:t>: 3</a:t>
            </a:r>
            <a:r>
              <a:rPr kumimoji="1" lang="ja-JP" altLang="en-US" dirty="0"/>
              <a:t>か月 </a:t>
            </a:r>
            <a:r>
              <a:rPr kumimoji="1" lang="en-US" altLang="ja-JP" dirty="0"/>
              <a:t>(9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~12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C67BA-26A2-44ED-ACFE-AA2825D6AA84}"/>
              </a:ext>
            </a:extLst>
          </p:cNvPr>
          <p:cNvSpPr txBox="1"/>
          <p:nvPr/>
        </p:nvSpPr>
        <p:spPr>
          <a:xfrm>
            <a:off x="699796" y="4627871"/>
            <a:ext cx="622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ジャンル </a:t>
            </a:r>
            <a:r>
              <a:rPr lang="en-US" altLang="ja-JP" dirty="0"/>
              <a:t>: 2D</a:t>
            </a:r>
            <a:r>
              <a:rPr lang="ja-JP" altLang="en-US" dirty="0"/>
              <a:t>ベルトスクロールシューティングアクション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B066BF-35EF-4D30-B2D2-3075ED7A55E4}"/>
              </a:ext>
            </a:extLst>
          </p:cNvPr>
          <p:cNvSpPr txBox="1"/>
          <p:nvPr/>
        </p:nvSpPr>
        <p:spPr>
          <a:xfrm>
            <a:off x="699796" y="5051069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開発言語 </a:t>
            </a:r>
            <a:r>
              <a:rPr lang="en-US" altLang="ja-JP" dirty="0"/>
              <a:t>: C++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B58570-5C35-4146-B8A4-63D2F05247F8}"/>
              </a:ext>
            </a:extLst>
          </p:cNvPr>
          <p:cNvSpPr txBox="1"/>
          <p:nvPr/>
        </p:nvSpPr>
        <p:spPr>
          <a:xfrm>
            <a:off x="2961266" y="505106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使用ライブラリ </a:t>
            </a:r>
            <a:r>
              <a:rPr lang="en-US" altLang="ja-JP" dirty="0"/>
              <a:t>: DX</a:t>
            </a:r>
            <a:r>
              <a:rPr lang="ja-JP" altLang="en-US" dirty="0"/>
              <a:t>ライブラリ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3FC180-CD28-45FA-AD21-775BA766A0CE}"/>
              </a:ext>
            </a:extLst>
          </p:cNvPr>
          <p:cNvSpPr txBox="1"/>
          <p:nvPr/>
        </p:nvSpPr>
        <p:spPr>
          <a:xfrm>
            <a:off x="6899477" y="505106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: Visual Studio2019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368E54-57E3-4FE5-9721-3DD0FEB14A75}"/>
              </a:ext>
            </a:extLst>
          </p:cNvPr>
          <p:cNvSpPr txBox="1"/>
          <p:nvPr/>
        </p:nvSpPr>
        <p:spPr>
          <a:xfrm>
            <a:off x="699796" y="3035197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~9</a:t>
            </a:r>
            <a:r>
              <a:rPr kumimoji="1" lang="ja-JP" altLang="en-US" dirty="0"/>
              <a:t>月半ば </a:t>
            </a:r>
            <a:r>
              <a:rPr kumimoji="1" lang="en-US" altLang="ja-JP" dirty="0"/>
              <a:t>:</a:t>
            </a:r>
            <a:r>
              <a:rPr kumimoji="1" lang="ja-JP" altLang="en-US" dirty="0"/>
              <a:t> 企画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15139F-08A7-460D-85AD-CF5C6EEA0645}"/>
              </a:ext>
            </a:extLst>
          </p:cNvPr>
          <p:cNvSpPr txBox="1"/>
          <p:nvPr/>
        </p:nvSpPr>
        <p:spPr>
          <a:xfrm>
            <a:off x="699796" y="3462202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月半ば</a:t>
            </a:r>
            <a:r>
              <a:rPr kumimoji="1" lang="en-US" altLang="ja-JP" dirty="0"/>
              <a:t>~</a:t>
            </a:r>
            <a:r>
              <a:rPr kumimoji="1" lang="ja-JP" altLang="en-US" dirty="0"/>
              <a:t> 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設計書制作やチームの工数管理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488C56-1863-44C7-882B-DAF3D9F75FB1}"/>
              </a:ext>
            </a:extLst>
          </p:cNvPr>
          <p:cNvSpPr txBox="1"/>
          <p:nvPr/>
        </p:nvSpPr>
        <p:spPr>
          <a:xfrm>
            <a:off x="699796" y="3885400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</a:t>
            </a:r>
            <a:r>
              <a:rPr lang="en-US" altLang="ja-JP" dirty="0"/>
              <a:t>~12</a:t>
            </a:r>
            <a:r>
              <a:rPr lang="ja-JP" altLang="en-US" dirty="0"/>
              <a:t>月</a:t>
            </a:r>
            <a:r>
              <a:rPr lang="en-US" altLang="ja-JP" dirty="0"/>
              <a:t> : </a:t>
            </a:r>
            <a:r>
              <a:rPr lang="ja-JP" altLang="en-US" dirty="0"/>
              <a:t>開発作業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B5A2DF-FB01-4DF1-925C-393A3D13C368}"/>
              </a:ext>
            </a:extLst>
          </p:cNvPr>
          <p:cNvSpPr txBox="1"/>
          <p:nvPr/>
        </p:nvSpPr>
        <p:spPr>
          <a:xfrm>
            <a:off x="676713" y="579354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担当箇所</a:t>
            </a:r>
            <a:r>
              <a:rPr lang="en-US" altLang="ja-JP" dirty="0"/>
              <a:t> : </a:t>
            </a:r>
            <a:r>
              <a:rPr lang="ja-JP" altLang="en-US" dirty="0"/>
              <a:t>敵</a:t>
            </a:r>
            <a:r>
              <a:rPr lang="en-US" altLang="ja-JP" dirty="0"/>
              <a:t>AI</a:t>
            </a:r>
            <a:r>
              <a:rPr lang="ja-JP" altLang="en-US" dirty="0"/>
              <a:t>作成　各</a:t>
            </a:r>
            <a:r>
              <a:rPr lang="en-US" altLang="ja-JP" dirty="0"/>
              <a:t>UI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58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602642" y="957999"/>
            <a:ext cx="294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SpacenautAI.h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2668D2E-6340-4848-87F2-CD744A184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41" y="1481219"/>
            <a:ext cx="4473518" cy="52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CEF221-6BE0-47E5-8343-6C4865D7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20" y="1633491"/>
            <a:ext cx="4423126" cy="517280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223E97-548C-4DF5-902E-989200949FDF}"/>
              </a:ext>
            </a:extLst>
          </p:cNvPr>
          <p:cNvSpPr txBox="1"/>
          <p:nvPr/>
        </p:nvSpPr>
        <p:spPr>
          <a:xfrm>
            <a:off x="658526" y="1633491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・コンストラクタ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・デストラクタ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Update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5605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026D15-F426-4CBE-A2CE-CF4F4B14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065994"/>
            <a:ext cx="4297512" cy="21708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1798B-6FB6-487E-9B4F-8375DF86A5F1}"/>
              </a:ext>
            </a:extLst>
          </p:cNvPr>
          <p:cNvSpPr txBox="1"/>
          <p:nvPr/>
        </p:nvSpPr>
        <p:spPr>
          <a:xfrm>
            <a:off x="410547" y="169666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Search</a:t>
            </a:r>
            <a:r>
              <a:rPr kumimoji="1" lang="ja-JP" altLang="en-US" dirty="0"/>
              <a:t>関数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E6A0ED-86BF-4B1D-BD1A-F40FF941AFE1}"/>
              </a:ext>
            </a:extLst>
          </p:cNvPr>
          <p:cNvSpPr txBox="1"/>
          <p:nvPr/>
        </p:nvSpPr>
        <p:spPr>
          <a:xfrm>
            <a:off x="4789137" y="111188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Walk</a:t>
            </a:r>
            <a:r>
              <a:rPr kumimoji="1" lang="ja-JP" altLang="en-US" dirty="0"/>
              <a:t>関数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BFE57B-1753-4A8D-8E88-68FD1E16C5AC}"/>
              </a:ext>
            </a:extLst>
          </p:cNvPr>
          <p:cNvSpPr txBox="1"/>
          <p:nvPr/>
        </p:nvSpPr>
        <p:spPr>
          <a:xfrm>
            <a:off x="8694308" y="1111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続き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E68F11E-7C68-4841-AD4F-141E94E8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18" y="1419075"/>
            <a:ext cx="3759375" cy="537678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80B19B3-271A-4CAF-B113-E62C72A94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71" y="1419075"/>
            <a:ext cx="3221706" cy="53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3793F7-8441-4233-91D9-697823646D14}"/>
              </a:ext>
            </a:extLst>
          </p:cNvPr>
          <p:cNvSpPr txBox="1"/>
          <p:nvPr/>
        </p:nvSpPr>
        <p:spPr>
          <a:xfrm>
            <a:off x="410547" y="159798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Z_Arrangement</a:t>
            </a:r>
            <a:r>
              <a:rPr kumimoji="1" lang="ja-JP" altLang="en-US" dirty="0"/>
              <a:t>関数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C82770A-36A1-4D65-AA60-0B15F2D2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967313"/>
            <a:ext cx="4670555" cy="263234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D0289D7-4835-49C4-B88F-DD111297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78" y="1142665"/>
            <a:ext cx="4201111" cy="244826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BC683E-CB4E-43B4-A2F9-E4AC3D69B726}"/>
              </a:ext>
            </a:extLst>
          </p:cNvPr>
          <p:cNvSpPr txBox="1"/>
          <p:nvPr/>
        </p:nvSpPr>
        <p:spPr>
          <a:xfrm>
            <a:off x="5839978" y="77333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</a:t>
            </a:r>
            <a:r>
              <a:rPr kumimoji="1" lang="ja-JP" altLang="en-US" dirty="0"/>
              <a:t>関数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5F807EB-340B-4377-A140-FABFB9147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78" y="4334357"/>
            <a:ext cx="4848902" cy="244826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FED8B9-7622-40CC-A7A0-1BD765BED9BE}"/>
              </a:ext>
            </a:extLst>
          </p:cNvPr>
          <p:cNvSpPr txBox="1"/>
          <p:nvPr/>
        </p:nvSpPr>
        <p:spPr>
          <a:xfrm>
            <a:off x="5839978" y="393902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OnDamaged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8106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FA1E8B-F2D0-46EA-88B9-B4FC71778580}"/>
              </a:ext>
            </a:extLst>
          </p:cNvPr>
          <p:cNvSpPr txBox="1"/>
          <p:nvPr/>
        </p:nvSpPr>
        <p:spPr>
          <a:xfrm>
            <a:off x="410547" y="9579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SpacenautAI.</a:t>
            </a:r>
            <a:r>
              <a:rPr lang="en-US" altLang="ja-JP" sz="2800" dirty="0"/>
              <a:t>cpp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83E094-C17B-4A87-9B14-8C8532232775}"/>
              </a:ext>
            </a:extLst>
          </p:cNvPr>
          <p:cNvSpPr txBox="1"/>
          <p:nvPr/>
        </p:nvSpPr>
        <p:spPr>
          <a:xfrm>
            <a:off x="8313839" y="143717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各敵毎の</a:t>
            </a:r>
            <a:r>
              <a:rPr lang="en-US" altLang="ja-JP" sz="3600" dirty="0"/>
              <a:t>AI</a:t>
            </a:r>
            <a:r>
              <a:rPr lang="ja-JP" altLang="en-US" sz="3600" dirty="0"/>
              <a:t>クラス</a:t>
            </a:r>
            <a:endParaRPr kumimoji="1" lang="ja-JP" altLang="en-US" sz="3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42A0AC6-E6D3-45F3-839D-AF420C56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683554"/>
            <a:ext cx="4143953" cy="129558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12B52B-3816-40CA-B3EA-53E906DB42D3}"/>
              </a:ext>
            </a:extLst>
          </p:cNvPr>
          <p:cNvSpPr txBox="1"/>
          <p:nvPr/>
        </p:nvSpPr>
        <p:spPr>
          <a:xfrm>
            <a:off x="410547" y="2314222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Death</a:t>
            </a:r>
            <a:r>
              <a:rPr kumimoji="1" lang="ja-JP" altLang="en-US" dirty="0"/>
              <a:t>関数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524DE0F-62E2-43C9-B4F9-865EB1332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3554"/>
            <a:ext cx="3702378" cy="30655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48460E-426E-4F07-8881-E70CDE348D1A}"/>
              </a:ext>
            </a:extLst>
          </p:cNvPr>
          <p:cNvSpPr txBox="1"/>
          <p:nvPr/>
        </p:nvSpPr>
        <p:spPr>
          <a:xfrm>
            <a:off x="6096000" y="231422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5334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592E9E-26AF-4B39-992A-F146675FAD85}"/>
              </a:ext>
            </a:extLst>
          </p:cNvPr>
          <p:cNvSpPr txBox="1"/>
          <p:nvPr/>
        </p:nvSpPr>
        <p:spPr>
          <a:xfrm>
            <a:off x="419877" y="195942"/>
            <a:ext cx="4174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Alone</a:t>
            </a:r>
            <a:r>
              <a:rPr lang="ja-JP" altLang="en-US" sz="7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en-US" altLang="ja-JP" sz="7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War</a:t>
            </a:r>
            <a:endParaRPr kumimoji="1" lang="ja-JP" altLang="en-US" sz="72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E9C442-46EF-4FA1-9B87-CB22B2848186}"/>
              </a:ext>
            </a:extLst>
          </p:cNvPr>
          <p:cNvSpPr txBox="1"/>
          <p:nvPr/>
        </p:nvSpPr>
        <p:spPr>
          <a:xfrm>
            <a:off x="699796" y="1819469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制作人数 </a:t>
            </a:r>
            <a:r>
              <a:rPr lang="en-US" altLang="ja-JP" dirty="0"/>
              <a:t>: 3</a:t>
            </a:r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D31DCB-E863-47C5-B4F4-8F2BFFCE4311}"/>
              </a:ext>
            </a:extLst>
          </p:cNvPr>
          <p:cNvSpPr txBox="1"/>
          <p:nvPr/>
        </p:nvSpPr>
        <p:spPr>
          <a:xfrm>
            <a:off x="699796" y="2611999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制作期間 </a:t>
            </a:r>
            <a:r>
              <a:rPr kumimoji="1" lang="en-US" altLang="ja-JP" dirty="0"/>
              <a:t>: 3</a:t>
            </a:r>
            <a:r>
              <a:rPr kumimoji="1" lang="ja-JP" altLang="en-US" dirty="0"/>
              <a:t>か月 </a:t>
            </a:r>
            <a:r>
              <a:rPr kumimoji="1" lang="en-US" altLang="ja-JP" dirty="0"/>
              <a:t>(11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~3</a:t>
            </a:r>
            <a:r>
              <a:rPr kumimoji="1" lang="ja-JP" altLang="en-US" dirty="0"/>
              <a:t>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C67BA-26A2-44ED-ACFE-AA2825D6AA84}"/>
              </a:ext>
            </a:extLst>
          </p:cNvPr>
          <p:cNvSpPr txBox="1"/>
          <p:nvPr/>
        </p:nvSpPr>
        <p:spPr>
          <a:xfrm>
            <a:off x="699796" y="4862596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ジャンル </a:t>
            </a:r>
            <a:r>
              <a:rPr lang="en-US" altLang="ja-JP" dirty="0"/>
              <a:t>: </a:t>
            </a:r>
            <a:r>
              <a:rPr lang="ja-JP" altLang="en-US" dirty="0"/>
              <a:t>疑似</a:t>
            </a:r>
            <a:r>
              <a:rPr lang="en-US" altLang="ja-JP" dirty="0"/>
              <a:t>3D</a:t>
            </a:r>
            <a:r>
              <a:rPr lang="ja-JP" altLang="en-US" dirty="0"/>
              <a:t>アクション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B066BF-35EF-4D30-B2D2-3075ED7A55E4}"/>
              </a:ext>
            </a:extLst>
          </p:cNvPr>
          <p:cNvSpPr txBox="1"/>
          <p:nvPr/>
        </p:nvSpPr>
        <p:spPr>
          <a:xfrm>
            <a:off x="699796" y="523573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開発言語 </a:t>
            </a:r>
            <a:r>
              <a:rPr lang="en-US" altLang="ja-JP" dirty="0"/>
              <a:t>: C++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B58570-5C35-4146-B8A4-63D2F05247F8}"/>
              </a:ext>
            </a:extLst>
          </p:cNvPr>
          <p:cNvSpPr txBox="1"/>
          <p:nvPr/>
        </p:nvSpPr>
        <p:spPr>
          <a:xfrm>
            <a:off x="2961266" y="5235735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使用ライブラリ </a:t>
            </a:r>
            <a:r>
              <a:rPr lang="en-US" altLang="ja-JP" dirty="0"/>
              <a:t>: DX</a:t>
            </a:r>
            <a:r>
              <a:rPr lang="ja-JP" altLang="en-US" dirty="0"/>
              <a:t>ライブラリ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3FC180-CD28-45FA-AD21-775BA766A0CE}"/>
              </a:ext>
            </a:extLst>
          </p:cNvPr>
          <p:cNvSpPr txBox="1"/>
          <p:nvPr/>
        </p:nvSpPr>
        <p:spPr>
          <a:xfrm>
            <a:off x="6899477" y="5231928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: Visual Studio2019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368E54-57E3-4FE5-9721-3DD0FEB14A75}"/>
              </a:ext>
            </a:extLst>
          </p:cNvPr>
          <p:cNvSpPr txBox="1"/>
          <p:nvPr/>
        </p:nvSpPr>
        <p:spPr>
          <a:xfrm>
            <a:off x="699796" y="3035197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12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~12</a:t>
            </a:r>
            <a:r>
              <a:rPr kumimoji="1" lang="ja-JP" altLang="en-US" dirty="0"/>
              <a:t>月半ば </a:t>
            </a:r>
            <a:r>
              <a:rPr kumimoji="1" lang="en-US" altLang="ja-JP" dirty="0"/>
              <a:t>:</a:t>
            </a:r>
            <a:r>
              <a:rPr kumimoji="1" lang="ja-JP" altLang="en-US" dirty="0"/>
              <a:t> 企画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15139F-08A7-460D-85AD-CF5C6EEA0645}"/>
              </a:ext>
            </a:extLst>
          </p:cNvPr>
          <p:cNvSpPr txBox="1"/>
          <p:nvPr/>
        </p:nvSpPr>
        <p:spPr>
          <a:xfrm>
            <a:off x="699796" y="3462202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lang="en-US" altLang="ja-JP" dirty="0"/>
              <a:t>12</a:t>
            </a:r>
            <a:r>
              <a:rPr kumimoji="1" lang="ja-JP" altLang="en-US" dirty="0"/>
              <a:t>月半ば</a:t>
            </a:r>
            <a:r>
              <a:rPr kumimoji="1" lang="en-US" altLang="ja-JP" dirty="0"/>
              <a:t>~</a:t>
            </a:r>
            <a:r>
              <a:rPr kumimoji="1" lang="ja-JP" altLang="en-US" dirty="0"/>
              <a:t> </a:t>
            </a:r>
            <a:r>
              <a:rPr lang="en-US" altLang="ja-JP" dirty="0"/>
              <a:t>1</a:t>
            </a:r>
            <a:r>
              <a:rPr kumimoji="1" lang="ja-JP" altLang="en-US" dirty="0"/>
              <a:t>月</a:t>
            </a:r>
            <a:r>
              <a:rPr lang="ja-JP" altLang="en-US" dirty="0"/>
              <a:t>上旬</a:t>
            </a:r>
            <a:r>
              <a:rPr kumimoji="1" lang="ja-JP" altLang="en-US" dirty="0"/>
              <a:t>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設計書制作や工数管理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488C56-1863-44C7-882B-DAF3D9F75FB1}"/>
              </a:ext>
            </a:extLst>
          </p:cNvPr>
          <p:cNvSpPr txBox="1"/>
          <p:nvPr/>
        </p:nvSpPr>
        <p:spPr>
          <a:xfrm>
            <a:off x="699796" y="3885400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月上旬</a:t>
            </a:r>
            <a:r>
              <a:rPr lang="en-US" altLang="ja-JP" dirty="0"/>
              <a:t>~1</a:t>
            </a:r>
            <a:r>
              <a:rPr lang="ja-JP" altLang="en-US" dirty="0"/>
              <a:t>月下旬</a:t>
            </a:r>
            <a:r>
              <a:rPr lang="en-US" altLang="ja-JP" dirty="0"/>
              <a:t> : </a:t>
            </a:r>
            <a:r>
              <a:rPr lang="ja-JP" altLang="en-US" dirty="0"/>
              <a:t>開発ツール開発作業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B5A2DF-FB01-4DF1-925C-393A3D13C368}"/>
              </a:ext>
            </a:extLst>
          </p:cNvPr>
          <p:cNvSpPr txBox="1"/>
          <p:nvPr/>
        </p:nvSpPr>
        <p:spPr>
          <a:xfrm>
            <a:off x="676713" y="5793540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担当箇所</a:t>
            </a:r>
            <a:r>
              <a:rPr lang="en-US" altLang="ja-JP" dirty="0"/>
              <a:t> : </a:t>
            </a:r>
            <a:r>
              <a:rPr lang="ja-JP" altLang="en-US" dirty="0"/>
              <a:t>敵</a:t>
            </a:r>
            <a:r>
              <a:rPr lang="en-US" altLang="ja-JP" dirty="0"/>
              <a:t>AI</a:t>
            </a:r>
            <a:r>
              <a:rPr lang="ja-JP" altLang="en-US" dirty="0"/>
              <a:t>作成、当たり判定ボックス作成ツール作成、データ読み込みツール作成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75511D-55B8-4BE4-AE12-EB1B3863E5E6}"/>
              </a:ext>
            </a:extLst>
          </p:cNvPr>
          <p:cNvSpPr txBox="1"/>
          <p:nvPr/>
        </p:nvSpPr>
        <p:spPr>
          <a:xfrm>
            <a:off x="5246233" y="62683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～</a:t>
            </a:r>
            <a:r>
              <a:rPr kumimoji="1"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ボッチ戦争</a:t>
            </a:r>
            <a:r>
              <a:rPr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～</a:t>
            </a:r>
            <a:endParaRPr kumimoji="1" lang="ja-JP" altLang="en-US" sz="44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15E8FAB-CDF4-410E-9B82-4D004A3D833D}"/>
              </a:ext>
            </a:extLst>
          </p:cNvPr>
          <p:cNvSpPr txBox="1"/>
          <p:nvPr/>
        </p:nvSpPr>
        <p:spPr>
          <a:xfrm>
            <a:off x="713695" y="426070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2</a:t>
            </a:r>
            <a:r>
              <a:rPr kumimoji="1" lang="ja-JP" altLang="en-US" dirty="0"/>
              <a:t>月</a:t>
            </a:r>
            <a:r>
              <a:rPr lang="en-US" altLang="ja-JP" dirty="0"/>
              <a:t>~3</a:t>
            </a:r>
            <a:r>
              <a:rPr lang="ja-JP" altLang="en-US" dirty="0"/>
              <a:t>月</a:t>
            </a:r>
            <a:r>
              <a:rPr lang="en-US" altLang="ja-JP" dirty="0"/>
              <a:t>: </a:t>
            </a:r>
            <a:r>
              <a:rPr lang="ja-JP" altLang="en-US" dirty="0"/>
              <a:t>ゲーム本編開発作業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338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1CFB92-362D-4B29-9BE5-776AA131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2" y="1446912"/>
            <a:ext cx="2067213" cy="476316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415A7F6-9E7D-4560-9D8B-0F71ABD78FB2}"/>
              </a:ext>
            </a:extLst>
          </p:cNvPr>
          <p:cNvCxnSpPr>
            <a:cxnSpLocks/>
          </p:cNvCxnSpPr>
          <p:nvPr/>
        </p:nvCxnSpPr>
        <p:spPr>
          <a:xfrm>
            <a:off x="2637505" y="3062796"/>
            <a:ext cx="1881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5586F97-EDFC-4070-8378-6C514D86AF31}"/>
              </a:ext>
            </a:extLst>
          </p:cNvPr>
          <p:cNvCxnSpPr>
            <a:cxnSpLocks/>
          </p:cNvCxnSpPr>
          <p:nvPr/>
        </p:nvCxnSpPr>
        <p:spPr>
          <a:xfrm flipV="1">
            <a:off x="2930806" y="3443822"/>
            <a:ext cx="1621527" cy="219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B214F9-70C7-4006-90A7-C6A1E2D68E8F}"/>
              </a:ext>
            </a:extLst>
          </p:cNvPr>
          <p:cNvSpPr txBox="1"/>
          <p:nvPr/>
        </p:nvSpPr>
        <p:spPr>
          <a:xfrm>
            <a:off x="4439173" y="287813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画像ｱﾆﾒｰｼｮﾝﾃﾞｰﾀ作成ｼｰﾝ</a:t>
            </a:r>
            <a:endParaRPr kumimoji="1" lang="en-US" altLang="ja-JP" dirty="0"/>
          </a:p>
          <a:p>
            <a:r>
              <a:rPr lang="ja-JP" altLang="en-US" dirty="0"/>
              <a:t>でｱﾆﾒｰｼｮﾝﾃﾞｰﾀの作成</a:t>
            </a:r>
            <a:endParaRPr kumimoji="1" lang="ja-JP" altLang="en-US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9AAC420F-042F-43CC-8CE2-BA650E2603B8}"/>
              </a:ext>
            </a:extLst>
          </p:cNvPr>
          <p:cNvSpPr/>
          <p:nvPr/>
        </p:nvSpPr>
        <p:spPr>
          <a:xfrm>
            <a:off x="6096000" y="3524461"/>
            <a:ext cx="588218" cy="1660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06852BF-BCCC-481F-BABD-1BF34C50AB46}"/>
              </a:ext>
            </a:extLst>
          </p:cNvPr>
          <p:cNvCxnSpPr>
            <a:cxnSpLocks/>
          </p:cNvCxnSpPr>
          <p:nvPr/>
        </p:nvCxnSpPr>
        <p:spPr>
          <a:xfrm>
            <a:off x="2637505" y="2370338"/>
            <a:ext cx="2635831" cy="310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B11CAC-43E4-400F-8033-931EAEE08FB4}"/>
              </a:ext>
            </a:extLst>
          </p:cNvPr>
          <p:cNvCxnSpPr/>
          <p:nvPr/>
        </p:nvCxnSpPr>
        <p:spPr>
          <a:xfrm>
            <a:off x="2637505" y="4935984"/>
            <a:ext cx="2458278" cy="70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410E47-C5DB-46BC-805E-F97C297EA072}"/>
              </a:ext>
            </a:extLst>
          </p:cNvPr>
          <p:cNvSpPr txBox="1"/>
          <p:nvPr/>
        </p:nvSpPr>
        <p:spPr>
          <a:xfrm>
            <a:off x="5145834" y="547537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ﾌｧｲﾙ操作クラスにて</a:t>
            </a:r>
            <a:endParaRPr lang="en-US" altLang="ja-JP" dirty="0"/>
          </a:p>
          <a:p>
            <a:r>
              <a:rPr kumimoji="1" lang="ja-JP" altLang="en-US" dirty="0"/>
              <a:t>ﾌｧｲﾙ読み込みや書き込みをする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92BA8C62-31FE-43E4-BBCE-CD887A40DD99}"/>
              </a:ext>
            </a:extLst>
          </p:cNvPr>
          <p:cNvSpPr/>
          <p:nvPr/>
        </p:nvSpPr>
        <p:spPr>
          <a:xfrm>
            <a:off x="8653143" y="5625562"/>
            <a:ext cx="1302673" cy="345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855C104-D9ED-4D93-9878-37CB7843CDEF}"/>
              </a:ext>
            </a:extLst>
          </p:cNvPr>
          <p:cNvSpPr txBox="1"/>
          <p:nvPr/>
        </p:nvSpPr>
        <p:spPr>
          <a:xfrm>
            <a:off x="10046805" y="5613868"/>
            <a:ext cx="11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ﾃﾞｰﾀ作成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395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2AE67D1-D78B-4094-AAEF-D160E518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1350831"/>
            <a:ext cx="4188086" cy="91539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C0E608-EC42-473C-B86A-DC8FBAAB85BA}"/>
              </a:ext>
            </a:extLst>
          </p:cNvPr>
          <p:cNvSpPr txBox="1"/>
          <p:nvPr/>
        </p:nvSpPr>
        <p:spPr>
          <a:xfrm>
            <a:off x="400055" y="981499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ImageResourceDataEdit.h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7FEE2DF-30B9-4AD7-8DA8-C0432316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08" y="1350831"/>
            <a:ext cx="6420746" cy="528711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80BC845-93D7-4D11-BA97-64AF87CD8D42}"/>
              </a:ext>
            </a:extLst>
          </p:cNvPr>
          <p:cNvSpPr txBox="1"/>
          <p:nvPr/>
        </p:nvSpPr>
        <p:spPr>
          <a:xfrm>
            <a:off x="5200908" y="954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続き</a:t>
            </a:r>
            <a:endParaRPr kumimoji="1" lang="ja-JP" altLang="en-US" dirty="0"/>
          </a:p>
        </p:txBody>
      </p:sp>
      <p:sp>
        <p:nvSpPr>
          <p:cNvPr id="23" name="左中かっこ 22">
            <a:extLst>
              <a:ext uri="{FF2B5EF4-FFF2-40B4-BE49-F238E27FC236}">
                <a16:creationId xmlns:a16="http://schemas.microsoft.com/office/drawing/2014/main" id="{3591DF16-C816-46BA-AC94-E48D22AC1FB7}"/>
              </a:ext>
            </a:extLst>
          </p:cNvPr>
          <p:cNvSpPr/>
          <p:nvPr/>
        </p:nvSpPr>
        <p:spPr>
          <a:xfrm>
            <a:off x="4980131" y="5619565"/>
            <a:ext cx="62387" cy="10183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869B4E2-F48C-4FAA-ABF3-846D98ABAE00}"/>
              </a:ext>
            </a:extLst>
          </p:cNvPr>
          <p:cNvSpPr txBox="1"/>
          <p:nvPr/>
        </p:nvSpPr>
        <p:spPr>
          <a:xfrm>
            <a:off x="410547" y="594319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アニメーションデータに保存する</a:t>
            </a:r>
            <a:endParaRPr lang="en-US" altLang="ja-JP" dirty="0"/>
          </a:p>
          <a:p>
            <a:r>
              <a:rPr kumimoji="1" lang="ja-JP" altLang="en-US" dirty="0"/>
              <a:t>各種データの入力処理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65E71B6-C226-4959-8D75-136FCE66383C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>
            <a:off x="4057699" y="6128755"/>
            <a:ext cx="922432" cy="13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43A613EF-05CD-4D20-A244-B5C56022A357}"/>
              </a:ext>
            </a:extLst>
          </p:cNvPr>
          <p:cNvSpPr/>
          <p:nvPr/>
        </p:nvSpPr>
        <p:spPr>
          <a:xfrm>
            <a:off x="4980131" y="4714043"/>
            <a:ext cx="62387" cy="533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23BE46-A306-4673-B72F-49C60A3B3260}"/>
              </a:ext>
            </a:extLst>
          </p:cNvPr>
          <p:cNvSpPr txBox="1"/>
          <p:nvPr/>
        </p:nvSpPr>
        <p:spPr>
          <a:xfrm>
            <a:off x="400055" y="4789749"/>
            <a:ext cx="452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入力名で</a:t>
            </a:r>
            <a:r>
              <a:rPr kumimoji="1" lang="en-US" altLang="ja-JP" dirty="0"/>
              <a:t>Images</a:t>
            </a:r>
            <a:r>
              <a:rPr kumimoji="1" lang="ja-JP" altLang="en-US" dirty="0"/>
              <a:t>ﾌｫﾙﾀﾞ内の画像ファイル名</a:t>
            </a:r>
            <a:endParaRPr kumimoji="1" lang="en-US" altLang="ja-JP" dirty="0"/>
          </a:p>
          <a:p>
            <a:r>
              <a:rPr lang="ja-JP" altLang="en-US" dirty="0"/>
              <a:t>を検索する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0936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5A16473-199C-4715-91D5-9F7B62087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5" y="1442392"/>
            <a:ext cx="5782242" cy="43425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6127F7-97A1-4404-B75B-33CF8FA5B11D}"/>
              </a:ext>
            </a:extLst>
          </p:cNvPr>
          <p:cNvSpPr txBox="1"/>
          <p:nvPr/>
        </p:nvSpPr>
        <p:spPr>
          <a:xfrm>
            <a:off x="323183" y="1073059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ImageResourceDataEdit.h</a:t>
            </a:r>
            <a:r>
              <a:rPr lang="ja-JP" altLang="en-US" dirty="0"/>
              <a:t>の</a:t>
            </a:r>
            <a:r>
              <a:rPr kumimoji="1" lang="ja-JP" altLang="en-US" dirty="0"/>
              <a:t>続き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66B8743-CA44-4298-8F6A-759CD2C9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50" y="4378192"/>
            <a:ext cx="5147165" cy="23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58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5342C8-EF14-45AC-9572-B3EDF316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3" y="1365120"/>
            <a:ext cx="4153480" cy="142894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E42E78-AE8F-404E-BF08-838C820AF4A9}"/>
              </a:ext>
            </a:extLst>
          </p:cNvPr>
          <p:cNvSpPr txBox="1"/>
          <p:nvPr/>
        </p:nvSpPr>
        <p:spPr>
          <a:xfrm>
            <a:off x="539213" y="99578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E51D134-21A9-4222-80CA-5266E1BD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33" y="2708831"/>
            <a:ext cx="6748443" cy="404906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31D84E-754F-4C04-9AD4-ED0B4DA07C9D}"/>
              </a:ext>
            </a:extLst>
          </p:cNvPr>
          <p:cNvSpPr txBox="1"/>
          <p:nvPr/>
        </p:nvSpPr>
        <p:spPr>
          <a:xfrm>
            <a:off x="4937533" y="233949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</a:t>
            </a:r>
          </a:p>
        </p:txBody>
      </p:sp>
      <p:sp>
        <p:nvSpPr>
          <p:cNvPr id="13" name="左中かっこ 12">
            <a:extLst>
              <a:ext uri="{FF2B5EF4-FFF2-40B4-BE49-F238E27FC236}">
                <a16:creationId xmlns:a16="http://schemas.microsoft.com/office/drawing/2014/main" id="{35B0A38A-2822-452E-91AF-C20D641B6451}"/>
              </a:ext>
            </a:extLst>
          </p:cNvPr>
          <p:cNvSpPr/>
          <p:nvPr/>
        </p:nvSpPr>
        <p:spPr>
          <a:xfrm>
            <a:off x="4580878" y="3968318"/>
            <a:ext cx="111815" cy="15245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B028A09-9014-4DD7-BAC0-49ADDCB958D6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719744" y="4367814"/>
            <a:ext cx="861134" cy="36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4D2331D-8373-4409-A461-1233319B510E}"/>
              </a:ext>
            </a:extLst>
          </p:cNvPr>
          <p:cNvSpPr txBox="1"/>
          <p:nvPr/>
        </p:nvSpPr>
        <p:spPr>
          <a:xfrm>
            <a:off x="422442" y="396831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戻る</a:t>
            </a:r>
            <a:r>
              <a:rPr lang="en-US" altLang="ja-JP" dirty="0"/>
              <a:t>】</a:t>
            </a:r>
            <a:r>
              <a:rPr lang="ja-JP" altLang="en-US" dirty="0"/>
              <a:t>ﾎﾞﾀﾝや</a:t>
            </a:r>
            <a:r>
              <a:rPr lang="en-US" altLang="ja-JP" dirty="0"/>
              <a:t>【</a:t>
            </a:r>
            <a:r>
              <a:rPr lang="ja-JP" altLang="en-US" dirty="0"/>
              <a:t>決定</a:t>
            </a:r>
            <a:r>
              <a:rPr lang="en-US" altLang="ja-JP" dirty="0"/>
              <a:t>】</a:t>
            </a:r>
            <a:r>
              <a:rPr lang="ja-JP" altLang="en-US" dirty="0"/>
              <a:t>ﾎﾞﾀﾝ</a:t>
            </a:r>
            <a:endParaRPr lang="en-US" altLang="ja-JP" dirty="0"/>
          </a:p>
          <a:p>
            <a:r>
              <a:rPr kumimoji="1" lang="ja-JP" altLang="en-US" dirty="0"/>
              <a:t>を押したときの処理</a:t>
            </a: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A266A6FD-EC02-4747-BC72-D4532DFACE93}"/>
              </a:ext>
            </a:extLst>
          </p:cNvPr>
          <p:cNvSpPr/>
          <p:nvPr/>
        </p:nvSpPr>
        <p:spPr>
          <a:xfrm>
            <a:off x="4636785" y="5610687"/>
            <a:ext cx="55908" cy="2041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298557F-23E9-4B9E-8A31-7DFEBBB5F297}"/>
              </a:ext>
            </a:extLst>
          </p:cNvPr>
          <p:cNvCxnSpPr>
            <a:stCxn id="17" idx="1"/>
          </p:cNvCxnSpPr>
          <p:nvPr/>
        </p:nvCxnSpPr>
        <p:spPr>
          <a:xfrm flipH="1">
            <a:off x="3737098" y="5712781"/>
            <a:ext cx="899687" cy="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BD8AFC-3E10-42C3-8622-0F49010784B7}"/>
              </a:ext>
            </a:extLst>
          </p:cNvPr>
          <p:cNvSpPr txBox="1"/>
          <p:nvPr/>
        </p:nvSpPr>
        <p:spPr>
          <a:xfrm>
            <a:off x="29039" y="552811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ｼｰﾝ内の更新</a:t>
            </a:r>
            <a:r>
              <a:rPr lang="en-US" altLang="ja-JP" dirty="0"/>
              <a:t>(</a:t>
            </a:r>
            <a:r>
              <a:rPr lang="ja-JP" altLang="en-US" dirty="0"/>
              <a:t>関数ポインタで遷移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72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90FA51-948F-475B-855B-425EDFF16866}"/>
              </a:ext>
            </a:extLst>
          </p:cNvPr>
          <p:cNvSpPr txBox="1"/>
          <p:nvPr/>
        </p:nvSpPr>
        <p:spPr>
          <a:xfrm>
            <a:off x="4797407" y="957999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① 敵</a:t>
            </a:r>
            <a:r>
              <a:rPr kumimoji="1" lang="en-US" altLang="ja-JP" sz="3600" dirty="0"/>
              <a:t>AI</a:t>
            </a:r>
            <a:r>
              <a:rPr kumimoji="1" lang="ja-JP" altLang="en-US" sz="3600" dirty="0"/>
              <a:t>作成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847842F-FD25-4385-9A12-0468AC02EFC5}"/>
              </a:ext>
            </a:extLst>
          </p:cNvPr>
          <p:cNvSpPr txBox="1"/>
          <p:nvPr/>
        </p:nvSpPr>
        <p:spPr>
          <a:xfrm>
            <a:off x="6096000" y="222015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AIBase : AICollider class </a:t>
            </a:r>
            <a:r>
              <a:rPr kumimoji="1" lang="ja-JP" altLang="en-US" dirty="0"/>
              <a:t>からの情報や、</a:t>
            </a:r>
            <a:endParaRPr kumimoji="1" lang="en-US" altLang="ja-JP" dirty="0"/>
          </a:p>
          <a:p>
            <a:r>
              <a:rPr lang="ja-JP" altLang="en-US" dirty="0"/>
              <a:t>　　　　プレイヤーの位置に応じて各敵の</a:t>
            </a:r>
            <a:r>
              <a:rPr lang="en-US" altLang="ja-JP" dirty="0"/>
              <a:t>AI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kumimoji="1" lang="ja-JP" altLang="en-US" dirty="0"/>
              <a:t>　　　　一括して更新する</a:t>
            </a:r>
            <a:r>
              <a:rPr kumimoji="1" lang="en-US" altLang="ja-JP" dirty="0"/>
              <a:t>class</a:t>
            </a:r>
            <a:r>
              <a:rPr kumimoji="1" lang="ja-JP" altLang="en-US" dirty="0"/>
              <a:t>。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E489E8-A846-467E-8B7B-75619D9ACD7B}"/>
              </a:ext>
            </a:extLst>
          </p:cNvPr>
          <p:cNvSpPr txBox="1"/>
          <p:nvPr/>
        </p:nvSpPr>
        <p:spPr>
          <a:xfrm>
            <a:off x="6096000" y="3449359"/>
            <a:ext cx="5336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AICollider : </a:t>
            </a:r>
            <a:r>
              <a:rPr lang="ja-JP" altLang="en-US" dirty="0"/>
              <a:t>敵視点からの味方の位置情報を把握し</a:t>
            </a:r>
            <a:endParaRPr lang="en-US" altLang="ja-JP" dirty="0"/>
          </a:p>
          <a:p>
            <a:r>
              <a:rPr kumimoji="1" lang="ja-JP" altLang="en-US" dirty="0"/>
              <a:t>　　　　　 味方が今自分の近くにいるかどうかを</a:t>
            </a:r>
            <a:endParaRPr kumimoji="1" lang="en-US" altLang="ja-JP" dirty="0"/>
          </a:p>
          <a:p>
            <a:r>
              <a:rPr lang="ja-JP" altLang="en-US" dirty="0"/>
              <a:t>　　　　　 検知する</a:t>
            </a:r>
            <a:r>
              <a:rPr lang="en-US" altLang="ja-JP" dirty="0"/>
              <a:t>AI</a:t>
            </a:r>
            <a:r>
              <a:rPr lang="ja-JP" altLang="en-US" dirty="0"/>
              <a:t>の当たり判定</a:t>
            </a:r>
            <a:r>
              <a:rPr lang="en-US" altLang="ja-JP" dirty="0"/>
              <a:t>class</a:t>
            </a:r>
            <a:r>
              <a:rPr lang="ja-JP" altLang="en-US" dirty="0"/>
              <a:t>。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A9F12B6-71DA-4960-BE7B-0225C750C67E}"/>
              </a:ext>
            </a:extLst>
          </p:cNvPr>
          <p:cNvSpPr txBox="1"/>
          <p:nvPr/>
        </p:nvSpPr>
        <p:spPr>
          <a:xfrm>
            <a:off x="6096000" y="4963885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~AI class : </a:t>
            </a:r>
            <a:r>
              <a:rPr lang="ja-JP" altLang="en-US" dirty="0"/>
              <a:t>各敵毎の</a:t>
            </a:r>
            <a:r>
              <a:rPr lang="en-US" altLang="ja-JP" dirty="0"/>
              <a:t>AI</a:t>
            </a:r>
            <a:r>
              <a:rPr lang="ja-JP" altLang="en-US" dirty="0"/>
              <a:t>行動を記述した</a:t>
            </a:r>
            <a:r>
              <a:rPr lang="en-US" altLang="ja-JP" dirty="0"/>
              <a:t>class</a:t>
            </a:r>
            <a:r>
              <a:rPr lang="ja-JP" altLang="en-US" dirty="0"/>
              <a:t>。</a:t>
            </a:r>
            <a:endParaRPr lang="en-US" altLang="ja-JP" dirty="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06A0E3B-1022-4907-B8C1-160C598F820F}"/>
              </a:ext>
            </a:extLst>
          </p:cNvPr>
          <p:cNvCxnSpPr>
            <a:cxnSpLocks/>
          </p:cNvCxnSpPr>
          <p:nvPr/>
        </p:nvCxnSpPr>
        <p:spPr>
          <a:xfrm>
            <a:off x="3229702" y="1815684"/>
            <a:ext cx="2866298" cy="5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8A03AA5-7F8C-40DB-BB31-5F4A01C98A50}"/>
              </a:ext>
            </a:extLst>
          </p:cNvPr>
          <p:cNvCxnSpPr>
            <a:cxnSpLocks/>
          </p:cNvCxnSpPr>
          <p:nvPr/>
        </p:nvCxnSpPr>
        <p:spPr>
          <a:xfrm>
            <a:off x="3229702" y="2195526"/>
            <a:ext cx="2866298" cy="143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26ECA80-0AD1-438E-ABF7-933F928FFB50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3364636" y="2980543"/>
            <a:ext cx="2731364" cy="198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4D5F2B45-6808-4D45-BD92-E87A4DBD6166}"/>
              </a:ext>
            </a:extLst>
          </p:cNvPr>
          <p:cNvSpPr/>
          <p:nvPr/>
        </p:nvSpPr>
        <p:spPr>
          <a:xfrm>
            <a:off x="3229701" y="2329285"/>
            <a:ext cx="134935" cy="13025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523C5-2534-4F0E-9D07-6945842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" y="4047682"/>
            <a:ext cx="2652695" cy="22017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3F85090-3972-4E4B-9FD8-B127C98BB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" y="1346278"/>
            <a:ext cx="2649459" cy="22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1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3C5C2D8-EFAF-4EE2-89DA-650D48636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" y="1574685"/>
            <a:ext cx="7240010" cy="51823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C9F106-0A9C-475C-AE7B-A5A031782C1C}"/>
              </a:ext>
            </a:extLst>
          </p:cNvPr>
          <p:cNvSpPr txBox="1"/>
          <p:nvPr/>
        </p:nvSpPr>
        <p:spPr>
          <a:xfrm>
            <a:off x="258158" y="120535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36FA291C-77F2-4011-BDE4-A4420BABB098}"/>
              </a:ext>
            </a:extLst>
          </p:cNvPr>
          <p:cNvSpPr/>
          <p:nvPr/>
        </p:nvSpPr>
        <p:spPr>
          <a:xfrm>
            <a:off x="7572652" y="2263806"/>
            <a:ext cx="159798" cy="6036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F70B65B-5D1D-44A4-94B1-A59EE75C6C02}"/>
              </a:ext>
            </a:extLst>
          </p:cNvPr>
          <p:cNvCxnSpPr>
            <a:stCxn id="9" idx="1"/>
          </p:cNvCxnSpPr>
          <p:nvPr/>
        </p:nvCxnSpPr>
        <p:spPr>
          <a:xfrm>
            <a:off x="7732450" y="2565647"/>
            <a:ext cx="878890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E21A8D7-A1C1-429C-B5CF-8E8CBF8154DE}"/>
              </a:ext>
            </a:extLst>
          </p:cNvPr>
          <p:cNvSpPr txBox="1"/>
          <p:nvPr/>
        </p:nvSpPr>
        <p:spPr>
          <a:xfrm>
            <a:off x="8687631" y="23898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ボタン画像のﾛｰﾄﾞ</a:t>
            </a:r>
          </a:p>
        </p:txBody>
      </p:sp>
    </p:spTree>
    <p:extLst>
      <p:ext uri="{BB962C8B-B14F-4D97-AF65-F5344CB8AC3E}">
        <p14:creationId xmlns:p14="http://schemas.microsoft.com/office/powerpoint/2010/main" val="195866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9058AB-3661-4E8B-A385-BC160EC6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7" y="1486778"/>
            <a:ext cx="8306959" cy="528711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70563A-B626-4BAF-A8B0-CCA61DDEAA58}"/>
              </a:ext>
            </a:extLst>
          </p:cNvPr>
          <p:cNvSpPr txBox="1"/>
          <p:nvPr/>
        </p:nvSpPr>
        <p:spPr>
          <a:xfrm>
            <a:off x="202497" y="1117446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InitializeUpdater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69F62E9-EBBB-4770-B074-AFD0064E6AAF}"/>
              </a:ext>
            </a:extLst>
          </p:cNvPr>
          <p:cNvCxnSpPr>
            <a:stCxn id="6" idx="3"/>
          </p:cNvCxnSpPr>
          <p:nvPr/>
        </p:nvCxnSpPr>
        <p:spPr>
          <a:xfrm>
            <a:off x="2597704" y="1302112"/>
            <a:ext cx="1361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BEC1A1-9487-4685-AFE8-F75474200280}"/>
              </a:ext>
            </a:extLst>
          </p:cNvPr>
          <p:cNvSpPr txBox="1"/>
          <p:nvPr/>
        </p:nvSpPr>
        <p:spPr>
          <a:xfrm>
            <a:off x="3959441" y="111744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このｼｰﾝ内の更新関数の初期化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E691866-5802-4B5F-B43A-3F0B490F7BA8}"/>
              </a:ext>
            </a:extLst>
          </p:cNvPr>
          <p:cNvSpPr txBox="1"/>
          <p:nvPr/>
        </p:nvSpPr>
        <p:spPr>
          <a:xfrm>
            <a:off x="8895425" y="4130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処理一段階目の格納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4229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D24885D-4C74-42C2-8C61-E8955C215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1" y="1135361"/>
            <a:ext cx="6897063" cy="54395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6A5AAC-5E5E-43F8-95DC-CC17C3F46D11}"/>
              </a:ext>
            </a:extLst>
          </p:cNvPr>
          <p:cNvSpPr txBox="1"/>
          <p:nvPr/>
        </p:nvSpPr>
        <p:spPr>
          <a:xfrm>
            <a:off x="7814719" y="38551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処理二段階目の格納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7347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4C85C3-3CE1-44FC-A81A-99340C83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1172628"/>
            <a:ext cx="5368816" cy="11494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70499F-EF72-4683-97D5-531CAFAF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35" y="1174847"/>
            <a:ext cx="5725324" cy="545858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029F30A-8C02-4359-B48C-2CB7CDAFE762}"/>
              </a:ext>
            </a:extLst>
          </p:cNvPr>
          <p:cNvCxnSpPr>
            <a:cxnSpLocks/>
          </p:cNvCxnSpPr>
          <p:nvPr/>
        </p:nvCxnSpPr>
        <p:spPr>
          <a:xfrm flipV="1">
            <a:off x="710213" y="2322030"/>
            <a:ext cx="0" cy="5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63E514-1A86-4B6E-A53F-F95BC550DED3}"/>
              </a:ext>
            </a:extLst>
          </p:cNvPr>
          <p:cNvSpPr txBox="1"/>
          <p:nvPr/>
        </p:nvSpPr>
        <p:spPr>
          <a:xfrm>
            <a:off x="410547" y="29207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処理三段階目</a:t>
            </a:r>
            <a:r>
              <a:rPr kumimoji="1" lang="ja-JP" altLang="en-US" dirty="0"/>
              <a:t>の格納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54E7FBD-CA64-4911-AF68-DC3594F2561C}"/>
              </a:ext>
            </a:extLst>
          </p:cNvPr>
          <p:cNvCxnSpPr/>
          <p:nvPr/>
        </p:nvCxnSpPr>
        <p:spPr>
          <a:xfrm>
            <a:off x="5379868" y="4829452"/>
            <a:ext cx="91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D227205-963E-4CB7-92F6-2F27CE5A8997}"/>
              </a:ext>
            </a:extLst>
          </p:cNvPr>
          <p:cNvSpPr txBox="1"/>
          <p:nvPr/>
        </p:nvSpPr>
        <p:spPr>
          <a:xfrm>
            <a:off x="3117710" y="46447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処理四段階目の格納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966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F059B8-055F-408C-8FCB-49746AF1E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387640"/>
            <a:ext cx="6132296" cy="291702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F168F9-A7FE-4F94-B2B5-6654E426DA85}"/>
              </a:ext>
            </a:extLst>
          </p:cNvPr>
          <p:cNvSpPr txBox="1"/>
          <p:nvPr/>
        </p:nvSpPr>
        <p:spPr>
          <a:xfrm>
            <a:off x="410547" y="101830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InitializeDrawExcecuter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7CA4F7-A348-4F23-9C3D-E349AED1403E}"/>
              </a:ext>
            </a:extLst>
          </p:cNvPr>
          <p:cNvSpPr txBox="1"/>
          <p:nvPr/>
        </p:nvSpPr>
        <p:spPr>
          <a:xfrm>
            <a:off x="3878163" y="101830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このｼｰﾝの各段階ごとの描画関数</a:t>
            </a:r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C903E8B-00DD-4F82-9BE8-7FFDDCB0CC1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557562" y="1202974"/>
            <a:ext cx="320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B6F7F5-7417-4BF3-9D3D-2260F5B759B2}"/>
              </a:ext>
            </a:extLst>
          </p:cNvPr>
          <p:cNvSpPr txBox="1"/>
          <p:nvPr/>
        </p:nvSpPr>
        <p:spPr>
          <a:xfrm>
            <a:off x="410547" y="43799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処理一段階目での</a:t>
            </a:r>
            <a:endParaRPr lang="en-US" altLang="ja-JP" dirty="0"/>
          </a:p>
          <a:p>
            <a:r>
              <a:rPr lang="ja-JP" altLang="en-US" dirty="0"/>
              <a:t>描画処理</a:t>
            </a:r>
            <a:endParaRPr lang="en-US" altLang="ja-JP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C05A343-1682-4F47-A0F9-B59663B1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80" y="3230616"/>
            <a:ext cx="5551633" cy="359131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51AE31-8579-4EB3-B93E-BEE07883465D}"/>
              </a:ext>
            </a:extLst>
          </p:cNvPr>
          <p:cNvSpPr txBox="1"/>
          <p:nvPr/>
        </p:nvSpPr>
        <p:spPr>
          <a:xfrm>
            <a:off x="8630926" y="25842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処理二段階目での</a:t>
            </a:r>
            <a:endParaRPr lang="en-US" altLang="ja-JP" dirty="0"/>
          </a:p>
          <a:p>
            <a:r>
              <a:rPr lang="ja-JP" altLang="en-US" dirty="0"/>
              <a:t>描画処理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0614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831DAF-A12C-4AD7-87EA-3DEFDF3B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4" y="1377259"/>
            <a:ext cx="5986074" cy="114897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A77D0F-C5F9-418E-A76D-D9469DE72371}"/>
              </a:ext>
            </a:extLst>
          </p:cNvPr>
          <p:cNvSpPr txBox="1"/>
          <p:nvPr/>
        </p:nvSpPr>
        <p:spPr>
          <a:xfrm>
            <a:off x="503504" y="103870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処理三段階目の描画処理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4A5F5E8-E305-4730-A6EC-96F54833E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69" y="2864784"/>
            <a:ext cx="7343342" cy="390188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7FF69D-6A44-4AA5-9E8A-CEE71B97AA70}"/>
              </a:ext>
            </a:extLst>
          </p:cNvPr>
          <p:cNvSpPr txBox="1"/>
          <p:nvPr/>
        </p:nvSpPr>
        <p:spPr>
          <a:xfrm>
            <a:off x="2450011" y="6397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処理四段階目の処理</a:t>
            </a:r>
          </a:p>
        </p:txBody>
      </p:sp>
    </p:spTree>
    <p:extLst>
      <p:ext uri="{BB962C8B-B14F-4D97-AF65-F5344CB8AC3E}">
        <p14:creationId xmlns:p14="http://schemas.microsoft.com/office/powerpoint/2010/main" val="205754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C0C881B-27FE-49C5-ACDF-79E7D1B2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377372"/>
            <a:ext cx="6105663" cy="264682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D50BE8-D9DE-461C-8AB0-17FC03767EE8}"/>
              </a:ext>
            </a:extLst>
          </p:cNvPr>
          <p:cNvSpPr txBox="1"/>
          <p:nvPr/>
        </p:nvSpPr>
        <p:spPr>
          <a:xfrm>
            <a:off x="410547" y="100804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kumimoji="1" lang="ja-JP" altLang="en-US" dirty="0"/>
              <a:t>関数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AF64E3-E9C7-40C7-A4E9-0E52962E0724}"/>
              </a:ext>
            </a:extLst>
          </p:cNvPr>
          <p:cNvSpPr txBox="1"/>
          <p:nvPr/>
        </p:nvSpPr>
        <p:spPr>
          <a:xfrm>
            <a:off x="1899821" y="100804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このｼｰﾝでの大本の描画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35300E1-119D-4A0A-9E6D-97837CA95854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619532" y="1192706"/>
            <a:ext cx="28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D304C6A6-D7E2-485C-9BE5-A6C98CC2B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32" y="4024193"/>
            <a:ext cx="5402896" cy="273876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EECEE62-D559-4BE5-A2EC-C4E18F5A9A07}"/>
              </a:ext>
            </a:extLst>
          </p:cNvPr>
          <p:cNvSpPr txBox="1"/>
          <p:nvPr/>
        </p:nvSpPr>
        <p:spPr>
          <a:xfrm>
            <a:off x="3803868" y="4289678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InputDirectoryName</a:t>
            </a:r>
            <a:r>
              <a:rPr kumimoji="1" lang="ja-JP" altLang="en-US" dirty="0"/>
              <a:t>関数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711747-315F-4FE8-9BEA-93A240542C63}"/>
              </a:ext>
            </a:extLst>
          </p:cNvPr>
          <p:cNvSpPr txBox="1"/>
          <p:nvPr/>
        </p:nvSpPr>
        <p:spPr>
          <a:xfrm>
            <a:off x="3989556" y="548062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92540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7A832BA-61B7-46CC-8C79-9897DB153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8" y="1152671"/>
            <a:ext cx="5801535" cy="51918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D8C99C6-12FB-4845-8440-8ED2BD76B351}"/>
              </a:ext>
            </a:extLst>
          </p:cNvPr>
          <p:cNvSpPr txBox="1"/>
          <p:nvPr/>
        </p:nvSpPr>
        <p:spPr>
          <a:xfrm>
            <a:off x="6260958" y="1152671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InputMaxFrame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3132741-25E9-4214-AC7B-20D9D7EFED22}"/>
              </a:ext>
            </a:extLst>
          </p:cNvPr>
          <p:cNvSpPr txBox="1"/>
          <p:nvPr/>
        </p:nvSpPr>
        <p:spPr>
          <a:xfrm>
            <a:off x="6260958" y="257452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InputLoopFlag</a:t>
            </a:r>
            <a:r>
              <a:rPr kumimoji="1" lang="ja-JP" altLang="en-US" dirty="0"/>
              <a:t>関数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3E2F141-2E48-4E6A-B109-22ACE1419C90}"/>
              </a:ext>
            </a:extLst>
          </p:cNvPr>
          <p:cNvSpPr txBox="1"/>
          <p:nvPr/>
        </p:nvSpPr>
        <p:spPr>
          <a:xfrm>
            <a:off x="6260958" y="496261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InputDuration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269724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</a:t>
            </a:r>
            <a:r>
              <a:rPr lang="en-US" altLang="ja-JP" sz="3200" dirty="0"/>
              <a:t>Ⅰ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CE9FBB-DE2A-4071-9876-6E91FAF4A61D}"/>
              </a:ext>
            </a:extLst>
          </p:cNvPr>
          <p:cNvSpPr txBox="1"/>
          <p:nvPr/>
        </p:nvSpPr>
        <p:spPr>
          <a:xfrm>
            <a:off x="410547" y="1580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シーン作成</a:t>
            </a: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38D8358E-E2CC-460D-8F82-028D7BEBB44E}"/>
              </a:ext>
            </a:extLst>
          </p:cNvPr>
          <p:cNvSpPr/>
          <p:nvPr/>
        </p:nvSpPr>
        <p:spPr>
          <a:xfrm>
            <a:off x="1837678" y="1686757"/>
            <a:ext cx="772357" cy="1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F2FBFB-08DD-4C78-B3E7-58A569E7DE23}"/>
              </a:ext>
            </a:extLst>
          </p:cNvPr>
          <p:cNvSpPr txBox="1"/>
          <p:nvPr/>
        </p:nvSpPr>
        <p:spPr>
          <a:xfrm>
            <a:off x="2610035" y="1210893"/>
            <a:ext cx="695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InputDirectoryName</a:t>
            </a:r>
            <a:r>
              <a:rPr kumimoji="1" lang="ja-JP" altLang="en-US" dirty="0"/>
              <a:t>関数でデータファイルのディレクトリ名</a:t>
            </a:r>
            <a:r>
              <a:rPr lang="ja-JP" altLang="en-US" dirty="0"/>
              <a:t>入力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A2CCCC-9B1B-462F-A6B9-7A80BC1CE0A9}"/>
              </a:ext>
            </a:extLst>
          </p:cNvPr>
          <p:cNvSpPr txBox="1"/>
          <p:nvPr/>
        </p:nvSpPr>
        <p:spPr>
          <a:xfrm>
            <a:off x="6013835" y="155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120D4B-121D-4380-8E94-E5DB2856E4D0}"/>
              </a:ext>
            </a:extLst>
          </p:cNvPr>
          <p:cNvSpPr txBox="1"/>
          <p:nvPr/>
        </p:nvSpPr>
        <p:spPr>
          <a:xfrm>
            <a:off x="3751356" y="1863897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関数でオブジェクト名</a:t>
            </a:r>
            <a:r>
              <a:rPr lang="ja-JP" altLang="en-US" dirty="0"/>
              <a:t>入力</a:t>
            </a:r>
            <a:endParaRPr kumimoji="1" lang="en-US" altLang="ja-JP" dirty="0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3F2ADBD8-7E4F-4E67-9F3A-27CD052B02CD}"/>
              </a:ext>
            </a:extLst>
          </p:cNvPr>
          <p:cNvSpPr/>
          <p:nvPr/>
        </p:nvSpPr>
        <p:spPr>
          <a:xfrm>
            <a:off x="5666470" y="2308194"/>
            <a:ext cx="502375" cy="208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91E18DC-58E9-48E7-94E6-537CF3C5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94" y="2548388"/>
            <a:ext cx="3960811" cy="196689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A2FE0F-C531-4517-BCA3-F81CCC9507E9}"/>
              </a:ext>
            </a:extLst>
          </p:cNvPr>
          <p:cNvSpPr txBox="1"/>
          <p:nvPr/>
        </p:nvSpPr>
        <p:spPr>
          <a:xfrm>
            <a:off x="8076405" y="2542855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FileManager</a:t>
            </a:r>
            <a:r>
              <a:rPr lang="ja-JP" altLang="en-US" dirty="0"/>
              <a:t>クラスの</a:t>
            </a:r>
            <a:endParaRPr lang="en-US" altLang="ja-JP" dirty="0"/>
          </a:p>
          <a:p>
            <a:r>
              <a:rPr kumimoji="1" lang="en-US" altLang="ja-JP" dirty="0"/>
              <a:t>ReadDataFile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lang="en-US" altLang="ja-JP" dirty="0"/>
              <a:t>InputDirectoryName</a:t>
            </a:r>
            <a:r>
              <a:rPr lang="ja-JP" altLang="en-US" dirty="0"/>
              <a:t>関数と</a:t>
            </a:r>
            <a:endParaRPr lang="en-US" altLang="ja-JP" dirty="0"/>
          </a:p>
          <a:p>
            <a:r>
              <a:rPr kumimoji="1" lang="en-US" altLang="ja-JP" dirty="0"/>
              <a:t>InputObje</a:t>
            </a:r>
            <a:r>
              <a:rPr lang="en-US" altLang="ja-JP" dirty="0"/>
              <a:t>ctName</a:t>
            </a:r>
            <a:r>
              <a:rPr lang="ja-JP" altLang="en-US" dirty="0"/>
              <a:t>関数で入力した</a:t>
            </a:r>
            <a:endParaRPr lang="en-US" altLang="ja-JP" dirty="0"/>
          </a:p>
          <a:p>
            <a:r>
              <a:rPr kumimoji="1" lang="ja-JP" altLang="en-US" dirty="0"/>
              <a:t>文字列でデータファイルを読み込む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01E39521-A002-48EB-B17E-79507F3770FB}"/>
              </a:ext>
            </a:extLst>
          </p:cNvPr>
          <p:cNvSpPr/>
          <p:nvPr/>
        </p:nvSpPr>
        <p:spPr>
          <a:xfrm rot="10800000">
            <a:off x="3364638" y="3162505"/>
            <a:ext cx="63031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BC8ED3-2AFD-4664-89B8-F682D19D472F}"/>
              </a:ext>
            </a:extLst>
          </p:cNvPr>
          <p:cNvSpPr txBox="1"/>
          <p:nvPr/>
        </p:nvSpPr>
        <p:spPr>
          <a:xfrm>
            <a:off x="41214" y="302400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オブジェクトに対応する</a:t>
            </a:r>
            <a:endParaRPr kumimoji="1" lang="en-US" altLang="ja-JP" dirty="0"/>
          </a:p>
          <a:p>
            <a:r>
              <a:rPr kumimoji="1" lang="ja-JP" altLang="en-US" dirty="0"/>
              <a:t>アニメーション名達を読み込む</a:t>
            </a:r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56B7267E-08E8-4442-A294-DE1D61BB7991}"/>
              </a:ext>
            </a:extLst>
          </p:cNvPr>
          <p:cNvSpPr/>
          <p:nvPr/>
        </p:nvSpPr>
        <p:spPr>
          <a:xfrm>
            <a:off x="1376038" y="3990855"/>
            <a:ext cx="514905" cy="1048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0F659E9-BF66-49B2-81B2-2A985C05ACB4}"/>
              </a:ext>
            </a:extLst>
          </p:cNvPr>
          <p:cNvSpPr txBox="1"/>
          <p:nvPr/>
        </p:nvSpPr>
        <p:spPr>
          <a:xfrm>
            <a:off x="733243" y="53478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次ページへ続く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21D86B11-75F9-4D7B-B3C3-97099884A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1"/>
          <a:stretch/>
        </p:blipFill>
        <p:spPr>
          <a:xfrm>
            <a:off x="4436112" y="4727573"/>
            <a:ext cx="3301993" cy="1979145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4D92805-F8F1-456A-A07D-02E177D606D9}"/>
              </a:ext>
            </a:extLst>
          </p:cNvPr>
          <p:cNvSpPr txBox="1"/>
          <p:nvPr/>
        </p:nvSpPr>
        <p:spPr>
          <a:xfrm>
            <a:off x="7738105" y="547752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読み込む際はこのようなファイルを</a:t>
            </a:r>
            <a:endParaRPr kumimoji="1" lang="en-US" altLang="ja-JP" dirty="0"/>
          </a:p>
          <a:p>
            <a:r>
              <a:rPr lang="ja-JP" altLang="en-US" dirty="0"/>
              <a:t>読み込む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1311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</a:t>
            </a:r>
            <a:r>
              <a:rPr lang="en-US" altLang="ja-JP" sz="3200" dirty="0"/>
              <a:t>Ⅱ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</a:t>
            </a:r>
            <a:endParaRPr kumimoji="1" lang="ja-JP" altLang="en-US" sz="28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1AD231-71A9-4385-8C7F-FC7BF73F9DE6}"/>
              </a:ext>
            </a:extLst>
          </p:cNvPr>
          <p:cNvSpPr txBox="1"/>
          <p:nvPr/>
        </p:nvSpPr>
        <p:spPr>
          <a:xfrm>
            <a:off x="410547" y="126897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読み込んだアニメーション名リストから</a:t>
            </a:r>
            <a:endParaRPr lang="en-US" altLang="ja-JP" dirty="0"/>
          </a:p>
          <a:p>
            <a:r>
              <a:rPr kumimoji="1" lang="ja-JP" altLang="en-US" dirty="0"/>
              <a:t>特定のアニメーション名を選択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6E4D1F8-58BB-428D-AB58-5496536F8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0" y="1915310"/>
            <a:ext cx="3708692" cy="2950096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92635AEE-C3DF-4A07-9F2B-E535434EB2C5}"/>
              </a:ext>
            </a:extLst>
          </p:cNvPr>
          <p:cNvSpPr/>
          <p:nvPr/>
        </p:nvSpPr>
        <p:spPr>
          <a:xfrm>
            <a:off x="4750197" y="1592144"/>
            <a:ext cx="736203" cy="414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E2BF895-25F6-45AF-B37E-8C994C345D71}"/>
              </a:ext>
            </a:extLst>
          </p:cNvPr>
          <p:cNvSpPr txBox="1"/>
          <p:nvPr/>
        </p:nvSpPr>
        <p:spPr>
          <a:xfrm>
            <a:off x="5601809" y="1476082"/>
            <a:ext cx="534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オブジェクト名</a:t>
            </a:r>
            <a:r>
              <a:rPr kumimoji="1" lang="en-US" altLang="ja-JP" dirty="0"/>
              <a:t>/</a:t>
            </a:r>
            <a:r>
              <a:rPr kumimoji="1" lang="ja-JP" altLang="en-US" dirty="0"/>
              <a:t>アニメーション名</a:t>
            </a:r>
            <a:r>
              <a:rPr kumimoji="1" lang="en-US" altLang="ja-JP" dirty="0"/>
              <a:t>/)</a:t>
            </a:r>
            <a:r>
              <a:rPr kumimoji="1" lang="ja-JP" altLang="en-US" dirty="0"/>
              <a:t>直下に</a:t>
            </a:r>
            <a:r>
              <a:rPr lang="ja-JP" altLang="en-US" dirty="0"/>
              <a:t>ある</a:t>
            </a:r>
            <a:endParaRPr lang="en-US" altLang="ja-JP" dirty="0"/>
          </a:p>
          <a:p>
            <a:r>
              <a:rPr kumimoji="1" lang="en-US" altLang="ja-JP" dirty="0"/>
              <a:t>.png</a:t>
            </a:r>
            <a:r>
              <a:rPr kumimoji="1" lang="ja-JP" altLang="en-US" dirty="0"/>
              <a:t>ファイルを全て抽出</a:t>
            </a:r>
            <a:r>
              <a:rPr lang="ja-JP" altLang="en-US" dirty="0"/>
              <a:t>→</a:t>
            </a:r>
            <a:r>
              <a:rPr lang="en-US" altLang="ja-JP" dirty="0"/>
              <a:t>fileNameList_</a:t>
            </a:r>
            <a:r>
              <a:rPr lang="ja-JP" altLang="en-US" dirty="0"/>
              <a:t>①に格納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5FF715-B7DB-4D5A-A2AF-5F46F0CE5F16}"/>
              </a:ext>
            </a:extLst>
          </p:cNvPr>
          <p:cNvSpPr txBox="1"/>
          <p:nvPr/>
        </p:nvSpPr>
        <p:spPr>
          <a:xfrm>
            <a:off x="5601809" y="2085327"/>
            <a:ext cx="6048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InputMaxFrame</a:t>
            </a:r>
            <a:r>
              <a:rPr kumimoji="1" lang="ja-JP" altLang="en-US" dirty="0"/>
              <a:t>関数②、</a:t>
            </a:r>
            <a:r>
              <a:rPr kumimoji="1" lang="en-US" altLang="ja-JP" dirty="0"/>
              <a:t>InputLoopFlag</a:t>
            </a:r>
            <a:r>
              <a:rPr kumimoji="1" lang="ja-JP" altLang="en-US" dirty="0"/>
              <a:t>関数③</a:t>
            </a:r>
            <a:r>
              <a:rPr lang="ja-JP" altLang="en-US" dirty="0"/>
              <a:t>、</a:t>
            </a:r>
            <a:endParaRPr lang="en-US" altLang="ja-JP" dirty="0"/>
          </a:p>
          <a:p>
            <a:r>
              <a:rPr lang="en-US" altLang="ja-JP" dirty="0"/>
              <a:t>InputDuration</a:t>
            </a:r>
            <a:r>
              <a:rPr lang="ja-JP" altLang="en-US" dirty="0"/>
              <a:t>関数④で</a:t>
            </a:r>
            <a:r>
              <a:rPr kumimoji="1" lang="ja-JP" altLang="en-US" dirty="0"/>
              <a:t>アニメーションに必要なデータを</a:t>
            </a:r>
            <a:endParaRPr kumimoji="1" lang="en-US" altLang="ja-JP" dirty="0"/>
          </a:p>
          <a:p>
            <a:r>
              <a:rPr kumimoji="1" lang="ja-JP" altLang="en-US" dirty="0"/>
              <a:t>入力させる</a:t>
            </a: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6DB10BA7-B74C-44AE-9546-12F146CF50F8}"/>
              </a:ext>
            </a:extLst>
          </p:cNvPr>
          <p:cNvSpPr/>
          <p:nvPr/>
        </p:nvSpPr>
        <p:spPr>
          <a:xfrm>
            <a:off x="7395895" y="2880139"/>
            <a:ext cx="506027" cy="114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E2E8AE-CE12-4CBD-B417-05504EE9BF09}"/>
              </a:ext>
            </a:extLst>
          </p:cNvPr>
          <p:cNvSpPr txBox="1"/>
          <p:nvPr/>
        </p:nvSpPr>
        <p:spPr>
          <a:xfrm>
            <a:off x="1408922" y="6211669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これらのデータ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①②③④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</a:t>
            </a:r>
            <a:endParaRPr kumimoji="1" lang="en-US" altLang="ja-JP" dirty="0"/>
          </a:p>
          <a:p>
            <a:r>
              <a:rPr kumimoji="1" lang="ja-JP" altLang="en-US" dirty="0"/>
              <a:t>データファイルに書き込む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A357154-178D-473C-A31B-C3859F84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25" y="4136994"/>
            <a:ext cx="4758157" cy="270408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237DC6A-3210-4EEB-8AAB-714476D44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99" y="2797012"/>
            <a:ext cx="2627793" cy="40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8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84D455-92CB-42DD-B9E4-160C798879D9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～担当箇所の概要～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CF8CB1-BE77-4F94-9DF1-1AB480BA6FBC}"/>
              </a:ext>
            </a:extLst>
          </p:cNvPr>
          <p:cNvSpPr txBox="1"/>
          <p:nvPr/>
        </p:nvSpPr>
        <p:spPr>
          <a:xfrm>
            <a:off x="5044690" y="13121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各敵クラス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FB6E786-0B82-4E5C-9B95-B031CB533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0" y="1681462"/>
            <a:ext cx="1867161" cy="12479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64BCBB2-6722-46A4-8ED7-D46CD174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0" y="3043712"/>
            <a:ext cx="1867161" cy="122959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D486B7-2CD6-4C7C-BBCD-AD35CD08BC05}"/>
              </a:ext>
            </a:extLst>
          </p:cNvPr>
          <p:cNvSpPr txBox="1"/>
          <p:nvPr/>
        </p:nvSpPr>
        <p:spPr>
          <a:xfrm>
            <a:off x="410547" y="1312130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各敵</a:t>
            </a:r>
            <a:r>
              <a:rPr lang="en-US" altLang="ja-JP" dirty="0"/>
              <a:t>AI</a:t>
            </a:r>
            <a:r>
              <a:rPr lang="ja-JP" altLang="en-US" dirty="0"/>
              <a:t>クラス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3D692D7-C9FC-422A-80B9-C83C76563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1681462"/>
            <a:ext cx="2187896" cy="188736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0CAF540-04EA-468F-9694-5806DB770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3658509"/>
            <a:ext cx="2191582" cy="1819013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4990583A-CD9D-4485-95EB-F09CB9B9D8A0}"/>
              </a:ext>
            </a:extLst>
          </p:cNvPr>
          <p:cNvSpPr/>
          <p:nvPr/>
        </p:nvSpPr>
        <p:spPr>
          <a:xfrm>
            <a:off x="2892255" y="2081911"/>
            <a:ext cx="1990464" cy="656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E87B51F-2749-4A6B-9535-30A1AADD4672}"/>
              </a:ext>
            </a:extLst>
          </p:cNvPr>
          <p:cNvSpPr txBox="1"/>
          <p:nvPr/>
        </p:nvSpPr>
        <p:spPr>
          <a:xfrm>
            <a:off x="549046" y="61154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行動を思考する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7BA837C-9719-453B-8D7E-AF4A30BBD402}"/>
              </a:ext>
            </a:extLst>
          </p:cNvPr>
          <p:cNvSpPr/>
          <p:nvPr/>
        </p:nvSpPr>
        <p:spPr>
          <a:xfrm>
            <a:off x="1188164" y="5567208"/>
            <a:ext cx="516349" cy="513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576FAE-4EDD-4A3A-82EA-E2CB536FBCEB}"/>
              </a:ext>
            </a:extLst>
          </p:cNvPr>
          <p:cNvSpPr txBox="1"/>
          <p:nvPr/>
        </p:nvSpPr>
        <p:spPr>
          <a:xfrm>
            <a:off x="2851394" y="13661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思考した結果で</a:t>
            </a:r>
            <a:endParaRPr kumimoji="1" lang="en-US" altLang="ja-JP" dirty="0"/>
          </a:p>
          <a:p>
            <a:r>
              <a:rPr lang="ja-JP" altLang="en-US" dirty="0"/>
              <a:t>各敵の状態を決定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8BD3787-BF3F-470A-BF7D-2C59E79EF18C}"/>
              </a:ext>
            </a:extLst>
          </p:cNvPr>
          <p:cNvSpPr txBox="1"/>
          <p:nvPr/>
        </p:nvSpPr>
        <p:spPr>
          <a:xfrm>
            <a:off x="8300012" y="2709580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管理クラスで各敵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クラスで</a:t>
            </a:r>
            <a:endParaRPr kumimoji="1" lang="en-US" altLang="ja-JP" dirty="0"/>
          </a:p>
          <a:p>
            <a:r>
              <a:rPr lang="ja-JP" altLang="en-US" dirty="0"/>
              <a:t>思考した行動を更新する。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FAD0D27-DC48-460B-9602-8EBEBFD12B29}"/>
              </a:ext>
            </a:extLst>
          </p:cNvPr>
          <p:cNvSpPr txBox="1"/>
          <p:nvPr/>
        </p:nvSpPr>
        <p:spPr>
          <a:xfrm>
            <a:off x="3931074" y="5176538"/>
            <a:ext cx="5125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１、状態毎にアニメーション遷移</a:t>
            </a:r>
            <a:endParaRPr lang="en-US" altLang="ja-JP" dirty="0"/>
          </a:p>
          <a:p>
            <a:r>
              <a:rPr lang="ja-JP" altLang="en-US" dirty="0"/>
              <a:t>２、</a:t>
            </a:r>
            <a:r>
              <a:rPr lang="en-US" altLang="ja-JP" dirty="0"/>
              <a:t>AICollider(AI</a:t>
            </a:r>
            <a:r>
              <a:rPr lang="ja-JP" altLang="en-US" dirty="0"/>
              <a:t>の当たり判定</a:t>
            </a:r>
            <a:r>
              <a:rPr lang="en-US" altLang="ja-JP" dirty="0"/>
              <a:t>Box)</a:t>
            </a:r>
          </a:p>
          <a:p>
            <a:r>
              <a:rPr lang="ja-JP" altLang="en-US" dirty="0"/>
              <a:t>　　を持たせ、</a:t>
            </a:r>
            <a:r>
              <a:rPr lang="en-US" altLang="ja-JP" dirty="0"/>
              <a:t>AICollider</a:t>
            </a:r>
            <a:r>
              <a:rPr lang="ja-JP" altLang="en-US" dirty="0"/>
              <a:t>の状態を各敵</a:t>
            </a:r>
            <a:r>
              <a:rPr lang="en-US" altLang="ja-JP" dirty="0"/>
              <a:t>AI</a:t>
            </a:r>
            <a:r>
              <a:rPr lang="ja-JP" altLang="en-US" dirty="0"/>
              <a:t>クラス</a:t>
            </a:r>
            <a:endParaRPr lang="en-US" altLang="ja-JP" dirty="0"/>
          </a:p>
          <a:p>
            <a:r>
              <a:rPr lang="ja-JP" altLang="en-US" dirty="0"/>
              <a:t>　　に渡す。</a:t>
            </a:r>
            <a:endParaRPr lang="en-US" altLang="ja-JP" dirty="0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942BB840-2FEA-4492-B61F-362C65E1DD15}"/>
              </a:ext>
            </a:extLst>
          </p:cNvPr>
          <p:cNvSpPr/>
          <p:nvPr/>
        </p:nvSpPr>
        <p:spPr>
          <a:xfrm>
            <a:off x="5714104" y="4387606"/>
            <a:ext cx="535776" cy="681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FDD51FC-2B4C-46FE-ADA4-BAB89687DB0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49539" y="6300110"/>
            <a:ext cx="7644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2D098952-D2C9-43B7-BA57-1621EBB1141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9993745" y="3355911"/>
            <a:ext cx="0" cy="294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9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</a:t>
            </a:r>
            <a:r>
              <a:rPr lang="en-US" altLang="ja-JP" sz="3200" dirty="0"/>
              <a:t>Ⅲ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①ｱﾆﾒｰｼｮﾝﾃﾞｰﾀ作成ツール</a:t>
            </a:r>
            <a:endParaRPr kumimoji="1" lang="ja-JP" altLang="en-US" sz="2800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6607AF61-BF44-4211-9A79-2ED723610B84}"/>
              </a:ext>
            </a:extLst>
          </p:cNvPr>
          <p:cNvSpPr/>
          <p:nvPr/>
        </p:nvSpPr>
        <p:spPr>
          <a:xfrm>
            <a:off x="2803388" y="3014626"/>
            <a:ext cx="1702338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38BF2B-CD7C-4469-B333-01D27536A865}"/>
              </a:ext>
            </a:extLst>
          </p:cNvPr>
          <p:cNvSpPr txBox="1"/>
          <p:nvPr/>
        </p:nvSpPr>
        <p:spPr>
          <a:xfrm>
            <a:off x="1050852" y="25800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データを書き込んだ結果として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3A85796-7660-408F-9072-4443804B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8"/>
          <a:stretch/>
        </p:blipFill>
        <p:spPr>
          <a:xfrm>
            <a:off x="5370427" y="1603328"/>
            <a:ext cx="4753638" cy="28225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612B1F9-64D3-4DF8-9ADA-D062EE3CDDEE}"/>
              </a:ext>
            </a:extLst>
          </p:cNvPr>
          <p:cNvSpPr txBox="1"/>
          <p:nvPr/>
        </p:nvSpPr>
        <p:spPr>
          <a:xfrm>
            <a:off x="6027939" y="121760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このような形で書き込まれる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AA46ED5-1FBA-451C-8C1A-D08E73F0FDBD}"/>
              </a:ext>
            </a:extLst>
          </p:cNvPr>
          <p:cNvSpPr txBox="1"/>
          <p:nvPr/>
        </p:nvSpPr>
        <p:spPr>
          <a:xfrm>
            <a:off x="4900474" y="4971495"/>
            <a:ext cx="6396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最初の</a:t>
            </a:r>
            <a:r>
              <a:rPr kumimoji="1" lang="en-US" altLang="ja-JP" dirty="0"/>
              <a:t>12</a:t>
            </a:r>
            <a:r>
              <a:rPr kumimoji="1" lang="ja-JP" altLang="en-US" dirty="0"/>
              <a:t>は最大フレーム</a:t>
            </a:r>
            <a:r>
              <a:rPr kumimoji="1" lang="en-US" altLang="ja-JP" dirty="0"/>
              <a:t>(</a:t>
            </a:r>
            <a:r>
              <a:rPr kumimoji="1" lang="ja-JP" altLang="en-US" dirty="0"/>
              <a:t>コマ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</a:t>
            </a:r>
            <a:endParaRPr kumimoji="1" lang="en-US" altLang="ja-JP" dirty="0"/>
          </a:p>
          <a:p>
            <a:r>
              <a:rPr kumimoji="1" lang="en-US" altLang="ja-JP" dirty="0"/>
              <a:t>True</a:t>
            </a:r>
            <a:r>
              <a:rPr lang="ja-JP" altLang="en-US" dirty="0"/>
              <a:t>はループフラグ</a:t>
            </a:r>
            <a:r>
              <a:rPr lang="en-US" altLang="ja-JP" dirty="0"/>
              <a:t>(</a:t>
            </a:r>
            <a:r>
              <a:rPr lang="ja-JP" altLang="en-US" dirty="0"/>
              <a:t>アニメーションがループ再生されるか</a:t>
            </a:r>
            <a:r>
              <a:rPr lang="en-US" altLang="ja-JP" dirty="0"/>
              <a:t>)</a:t>
            </a:r>
          </a:p>
          <a:p>
            <a:r>
              <a:rPr kumimoji="1" lang="en-US" altLang="ja-JP" dirty="0"/>
              <a:t>0.08</a:t>
            </a:r>
            <a:r>
              <a:rPr kumimoji="1" lang="ja-JP" altLang="en-US" dirty="0"/>
              <a:t>が</a:t>
            </a:r>
            <a:r>
              <a:rPr kumimoji="1" lang="en-US" altLang="ja-JP" dirty="0"/>
              <a:t>duration(1</a:t>
            </a:r>
            <a:r>
              <a:rPr kumimoji="1" lang="ja-JP" altLang="en-US" dirty="0"/>
              <a:t>コマにかかる時間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最後の</a:t>
            </a:r>
            <a:r>
              <a:rPr kumimoji="1" lang="en-US" altLang="ja-JP" dirty="0"/>
              <a:t>.png</a:t>
            </a:r>
            <a:r>
              <a:rPr kumimoji="1" lang="ja-JP" altLang="en-US" dirty="0"/>
              <a:t>の文字列が</a:t>
            </a:r>
            <a:r>
              <a:rPr lang="ja-JP" altLang="en-US" dirty="0"/>
              <a:t>画像ファイル名群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62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3D5A9B-8A76-4D6F-B907-6C5F07721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491301"/>
            <a:ext cx="2067213" cy="4763165"/>
          </a:xfrm>
          <a:prstGeom prst="rect">
            <a:avLst/>
          </a:prstGeom>
        </p:spPr>
      </p:pic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F35FCE8-763C-4BB1-8BF1-2F75A4B51AB9}"/>
              </a:ext>
            </a:extLst>
          </p:cNvPr>
          <p:cNvSpPr/>
          <p:nvPr/>
        </p:nvSpPr>
        <p:spPr>
          <a:xfrm>
            <a:off x="2556769" y="1873188"/>
            <a:ext cx="150920" cy="4350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A361A60-2D51-46E7-9080-2E284C3D20C9}"/>
              </a:ext>
            </a:extLst>
          </p:cNvPr>
          <p:cNvCxnSpPr>
            <a:stCxn id="6" idx="1"/>
          </p:cNvCxnSpPr>
          <p:nvPr/>
        </p:nvCxnSpPr>
        <p:spPr>
          <a:xfrm>
            <a:off x="2707689" y="2090691"/>
            <a:ext cx="967666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D9965F-1C00-42AE-BA0B-76EF4B8DF7FE}"/>
              </a:ext>
            </a:extLst>
          </p:cNvPr>
          <p:cNvSpPr txBox="1"/>
          <p:nvPr/>
        </p:nvSpPr>
        <p:spPr>
          <a:xfrm>
            <a:off x="3799643" y="149130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</a:t>
            </a:r>
            <a:r>
              <a:rPr kumimoji="1" lang="ja-JP" altLang="en-US" dirty="0"/>
              <a:t>クラス </a:t>
            </a:r>
            <a:r>
              <a:rPr kumimoji="1" lang="en-US" altLang="ja-JP" dirty="0"/>
              <a:t>: </a:t>
            </a:r>
            <a:r>
              <a:rPr kumimoji="1" lang="ja-JP" altLang="en-US" dirty="0"/>
              <a:t>当たり判定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の編集シーン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802579-84AE-4BBD-BF28-72DD354B5D7E}"/>
              </a:ext>
            </a:extLst>
          </p:cNvPr>
          <p:cNvSpPr txBox="1"/>
          <p:nvPr/>
        </p:nvSpPr>
        <p:spPr>
          <a:xfrm>
            <a:off x="3878163" y="1938862"/>
            <a:ext cx="8220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</a:t>
            </a:r>
            <a:r>
              <a:rPr kumimoji="1" lang="ja-JP" altLang="en-US" dirty="0"/>
              <a:t>クラス </a:t>
            </a:r>
            <a:r>
              <a:rPr kumimoji="1" lang="en-US" altLang="ja-JP" dirty="0"/>
              <a:t>:  </a:t>
            </a:r>
            <a:r>
              <a:rPr kumimoji="1" lang="ja-JP" altLang="en-US" dirty="0"/>
              <a:t>作成した</a:t>
            </a:r>
            <a:r>
              <a:rPr lang="ja-JP" altLang="en-US" dirty="0"/>
              <a:t>個々の</a:t>
            </a:r>
            <a:r>
              <a:rPr kumimoji="1" lang="ja-JP" altLang="en-US" dirty="0"/>
              <a:t>当たり判定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クラス</a:t>
            </a:r>
            <a:endParaRPr kumimoji="1" lang="en-US" altLang="ja-JP" dirty="0"/>
          </a:p>
          <a:p>
            <a:r>
              <a:rPr lang="en-US" altLang="ja-JP" dirty="0"/>
              <a:t>		     (</a:t>
            </a:r>
            <a:r>
              <a:rPr lang="ja-JP" altLang="en-US" dirty="0"/>
              <a:t>ポジション、サイズ、攻撃なのか食らいなのかのタイプ</a:t>
            </a:r>
            <a:endParaRPr lang="en-US" altLang="ja-JP" dirty="0"/>
          </a:p>
          <a:p>
            <a:r>
              <a:rPr lang="ja-JP" altLang="en-US" dirty="0"/>
              <a:t>　　　　　　　　　  を持っている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878100-46F4-499E-BFA3-CE1016ADDBA5}"/>
              </a:ext>
            </a:extLst>
          </p:cNvPr>
          <p:cNvSpPr txBox="1"/>
          <p:nvPr/>
        </p:nvSpPr>
        <p:spPr>
          <a:xfrm>
            <a:off x="3878163" y="2940421"/>
            <a:ext cx="8073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ColliderBoxManager</a:t>
            </a:r>
            <a:r>
              <a:rPr kumimoji="1" lang="ja-JP" altLang="en-US" dirty="0"/>
              <a:t>クラス </a:t>
            </a:r>
            <a:r>
              <a:rPr kumimoji="1" lang="en-US" altLang="ja-JP" dirty="0"/>
              <a:t>: ColliderBoxEdit</a:t>
            </a:r>
            <a:r>
              <a:rPr kumimoji="1" lang="ja-JP" altLang="en-US" dirty="0"/>
              <a:t>で作成した</a:t>
            </a:r>
            <a:endParaRPr kumimoji="1" lang="en-US" altLang="ja-JP" dirty="0"/>
          </a:p>
          <a:p>
            <a:r>
              <a:rPr lang="en-US" altLang="ja-JP" dirty="0"/>
              <a:t>			    ColliderBox</a:t>
            </a:r>
            <a:r>
              <a:rPr lang="ja-JP" altLang="en-US" dirty="0"/>
              <a:t>達を一まとめにして一括管理</a:t>
            </a:r>
            <a:endParaRPr lang="en-US" altLang="ja-JP" dirty="0"/>
          </a:p>
          <a:p>
            <a:r>
              <a:rPr kumimoji="1" lang="en-US" altLang="ja-JP" dirty="0"/>
              <a:t>			</a:t>
            </a:r>
            <a:r>
              <a:rPr kumimoji="1" lang="ja-JP" altLang="en-US" dirty="0"/>
              <a:t>    するクラス</a:t>
            </a:r>
            <a:endParaRPr kumimoji="1" lang="en-US" altLang="ja-JP" dirty="0"/>
          </a:p>
          <a:p>
            <a:r>
              <a:rPr lang="en-US" altLang="ja-JP" dirty="0"/>
              <a:t>			    (ColliderBox</a:t>
            </a:r>
            <a:r>
              <a:rPr lang="ja-JP" altLang="en-US" dirty="0"/>
              <a:t>の生成、追加、描画、破棄を担当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42537A09-EF84-4E96-A9F3-70A5A5C92C99}"/>
              </a:ext>
            </a:extLst>
          </p:cNvPr>
          <p:cNvSpPr/>
          <p:nvPr/>
        </p:nvSpPr>
        <p:spPr>
          <a:xfrm>
            <a:off x="2556769" y="4431437"/>
            <a:ext cx="150920" cy="4350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05ECC4-07D2-442F-942B-945C31DA0358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 flipV="1">
            <a:off x="2707689" y="3540586"/>
            <a:ext cx="1170474" cy="110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22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C002DE-D01D-4FA5-81EE-E55FA6E9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5" y="2383850"/>
            <a:ext cx="4345347" cy="38216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BD5BAA-4C63-4045-9F44-29F98366A600}"/>
              </a:ext>
            </a:extLst>
          </p:cNvPr>
          <p:cNvSpPr txBox="1"/>
          <p:nvPr/>
        </p:nvSpPr>
        <p:spPr>
          <a:xfrm>
            <a:off x="477605" y="20145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ColliderBoxEdit.h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95092CD-A960-4CDF-AA57-E3B48E7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52" y="2383850"/>
            <a:ext cx="3311262" cy="38125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C97C14C-A3B3-441E-B869-6B27DDF65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14" y="2383850"/>
            <a:ext cx="3983805" cy="38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3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779FF7-A770-4CB8-8EFC-D6AB38C2D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4" y="1709465"/>
            <a:ext cx="4523776" cy="13185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13F235-C074-401A-A521-06D94D13D8C3}"/>
              </a:ext>
            </a:extLst>
          </p:cNvPr>
          <p:cNvSpPr txBox="1"/>
          <p:nvPr/>
        </p:nvSpPr>
        <p:spPr>
          <a:xfrm>
            <a:off x="509864" y="134013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0AFB7F1-7354-4ABE-8F56-B6C68CC5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4" y="3795924"/>
            <a:ext cx="5586137" cy="299768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5BC4BF-D88E-42D0-A763-C53CDD1BDB5B}"/>
              </a:ext>
            </a:extLst>
          </p:cNvPr>
          <p:cNvSpPr txBox="1"/>
          <p:nvPr/>
        </p:nvSpPr>
        <p:spPr>
          <a:xfrm>
            <a:off x="509864" y="347502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E7EE598-0AAF-4CCD-8B56-3D9A2A7F2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96" y="1490190"/>
            <a:ext cx="5040263" cy="216657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0E7F5DE-2DC2-4C11-88BD-3AD76CB90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98" y="3795924"/>
            <a:ext cx="5311600" cy="299768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92AF5C-E203-49AD-9504-318CBA47AD42}"/>
              </a:ext>
            </a:extLst>
          </p:cNvPr>
          <p:cNvSpPr txBox="1"/>
          <p:nvPr/>
        </p:nvSpPr>
        <p:spPr>
          <a:xfrm>
            <a:off x="6649375" y="112746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</a:t>
            </a:r>
            <a:r>
              <a:rPr kumimoji="1" lang="ja-JP" altLang="en-US" dirty="0"/>
              <a:t>関数の続き</a:t>
            </a:r>
          </a:p>
        </p:txBody>
      </p:sp>
    </p:spTree>
    <p:extLst>
      <p:ext uri="{BB962C8B-B14F-4D97-AF65-F5344CB8AC3E}">
        <p14:creationId xmlns:p14="http://schemas.microsoft.com/office/powerpoint/2010/main" val="397482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F381D65-116C-4D8E-8ADC-301F4D28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" y="1850550"/>
            <a:ext cx="6046007" cy="40282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F2CEC62-AA31-4DD7-A2F7-B88D57C07F4C}"/>
              </a:ext>
            </a:extLst>
          </p:cNvPr>
          <p:cNvSpPr txBox="1"/>
          <p:nvPr/>
        </p:nvSpPr>
        <p:spPr>
          <a:xfrm>
            <a:off x="239697" y="154142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</a:t>
            </a:r>
            <a:r>
              <a:rPr kumimoji="1" lang="ja-JP" altLang="en-US" dirty="0"/>
              <a:t>関数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30C1761-AC3E-4A62-A3DA-0C584B8C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4" y="1850549"/>
            <a:ext cx="5539352" cy="40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95E4B9-F2BC-48B1-B012-C4EB34C7C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8" y="2148396"/>
            <a:ext cx="4993654" cy="44798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63B981-485B-4EE5-8E1A-B9C68A277D43}"/>
              </a:ext>
            </a:extLst>
          </p:cNvPr>
          <p:cNvSpPr txBox="1"/>
          <p:nvPr/>
        </p:nvSpPr>
        <p:spPr>
          <a:xfrm>
            <a:off x="276798" y="1736647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InitializeUpdater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6958EB8-29D5-4376-8FF8-35FB85A44E9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72005" y="1921313"/>
            <a:ext cx="381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EACB9A-3F9E-49D9-B64F-E922BF09B05F}"/>
              </a:ext>
            </a:extLst>
          </p:cNvPr>
          <p:cNvSpPr txBox="1"/>
          <p:nvPr/>
        </p:nvSpPr>
        <p:spPr>
          <a:xfrm>
            <a:off x="3053918" y="15328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このシーンの各段階における</a:t>
            </a:r>
            <a:endParaRPr lang="en-US" altLang="ja-JP" dirty="0"/>
          </a:p>
          <a:p>
            <a:r>
              <a:rPr lang="ja-JP" altLang="en-US" dirty="0"/>
              <a:t>更新関数の格納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75FBA0-1C8D-49AD-982C-0BDDC559C925}"/>
              </a:ext>
            </a:extLst>
          </p:cNvPr>
          <p:cNvSpPr txBox="1"/>
          <p:nvPr/>
        </p:nvSpPr>
        <p:spPr>
          <a:xfrm>
            <a:off x="5270452" y="22904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一段階目の処理の格納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DB7E4BE-8AED-4C4B-B861-E95551A7F4BF}"/>
              </a:ext>
            </a:extLst>
          </p:cNvPr>
          <p:cNvSpPr txBox="1"/>
          <p:nvPr/>
        </p:nvSpPr>
        <p:spPr>
          <a:xfrm>
            <a:off x="5270452" y="29383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二段階目の処理の格納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C9F69B-8CEF-4D51-AE78-6F30D6D9C92C}"/>
              </a:ext>
            </a:extLst>
          </p:cNvPr>
          <p:cNvSpPr txBox="1"/>
          <p:nvPr/>
        </p:nvSpPr>
        <p:spPr>
          <a:xfrm>
            <a:off x="5270452" y="59945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三</a:t>
            </a:r>
            <a:r>
              <a:rPr kumimoji="1" lang="ja-JP" altLang="en-US" dirty="0"/>
              <a:t>段階目の処理の格納</a:t>
            </a:r>
          </a:p>
        </p:txBody>
      </p:sp>
    </p:spTree>
    <p:extLst>
      <p:ext uri="{BB962C8B-B14F-4D97-AF65-F5344CB8AC3E}">
        <p14:creationId xmlns:p14="http://schemas.microsoft.com/office/powerpoint/2010/main" val="2816310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4272333" y="404001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09864" y="9272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A955A34-300C-4BB2-BF0A-FF338D01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" y="1734350"/>
            <a:ext cx="5831822" cy="21169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EF34D9-F1D3-4C32-AF55-1E575672BD07}"/>
              </a:ext>
            </a:extLst>
          </p:cNvPr>
          <p:cNvSpPr txBox="1"/>
          <p:nvPr/>
        </p:nvSpPr>
        <p:spPr>
          <a:xfrm>
            <a:off x="264178" y="138684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InitializeDrawExcecuter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D04864E-68D4-401B-BF69-A23593E44F77}"/>
              </a:ext>
            </a:extLst>
          </p:cNvPr>
          <p:cNvCxnSpPr>
            <a:stCxn id="10" idx="3"/>
          </p:cNvCxnSpPr>
          <p:nvPr/>
        </p:nvCxnSpPr>
        <p:spPr>
          <a:xfrm>
            <a:off x="3411193" y="1571509"/>
            <a:ext cx="466970" cy="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B2822C-04E6-43E6-B20A-410ED983D7D1}"/>
              </a:ext>
            </a:extLst>
          </p:cNvPr>
          <p:cNvSpPr txBox="1"/>
          <p:nvPr/>
        </p:nvSpPr>
        <p:spPr>
          <a:xfrm>
            <a:off x="3878163" y="111879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このシーンにおける</a:t>
            </a:r>
            <a:endParaRPr lang="en-US" altLang="ja-JP" dirty="0"/>
          </a:p>
          <a:p>
            <a:r>
              <a:rPr kumimoji="1" lang="ja-JP" altLang="en-US" dirty="0"/>
              <a:t>各段階毎の描画処理の格納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2269739-1369-420A-935D-2F459E37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95" y="1734350"/>
            <a:ext cx="5801535" cy="512365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1285A8-6868-48A3-87B1-3A5B00B86FE0}"/>
              </a:ext>
            </a:extLst>
          </p:cNvPr>
          <p:cNvSpPr txBox="1"/>
          <p:nvPr/>
        </p:nvSpPr>
        <p:spPr>
          <a:xfrm>
            <a:off x="264178" y="40141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一段階目の描画処理</a:t>
            </a:r>
            <a:r>
              <a:rPr lang="ja-JP" altLang="en-US" dirty="0"/>
              <a:t>の格納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372EB9B-6B04-4409-9114-9C327A6F7270}"/>
              </a:ext>
            </a:extLst>
          </p:cNvPr>
          <p:cNvSpPr txBox="1"/>
          <p:nvPr/>
        </p:nvSpPr>
        <p:spPr>
          <a:xfrm>
            <a:off x="9078275" y="136501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二</a:t>
            </a:r>
            <a:r>
              <a:rPr kumimoji="1" lang="ja-JP" altLang="en-US" dirty="0"/>
              <a:t>段階目の描画処理</a:t>
            </a:r>
            <a:r>
              <a:rPr lang="ja-JP" altLang="en-US" dirty="0"/>
              <a:t>の格納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6168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51E136-E9E4-45BC-8EEE-088956A1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" y="1911702"/>
            <a:ext cx="4806870" cy="40393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2383AF-1287-46B0-ABAF-7D3F2371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04" y="531559"/>
            <a:ext cx="5383418" cy="353516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AEC572B-5C58-4F94-8FD5-0D00A0C23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6" y="2818678"/>
            <a:ext cx="4868317" cy="403932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40C243B-1AA2-4C52-A2FB-E97B0EB40803}"/>
              </a:ext>
            </a:extLst>
          </p:cNvPr>
          <p:cNvSpPr txBox="1"/>
          <p:nvPr/>
        </p:nvSpPr>
        <p:spPr>
          <a:xfrm>
            <a:off x="146660" y="12842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三段階目の描画処理の格納</a:t>
            </a:r>
          </a:p>
        </p:txBody>
      </p:sp>
    </p:spTree>
    <p:extLst>
      <p:ext uri="{BB962C8B-B14F-4D97-AF65-F5344CB8AC3E}">
        <p14:creationId xmlns:p14="http://schemas.microsoft.com/office/powerpoint/2010/main" val="2065477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C6D5FC5-1EE7-450D-88C3-422FE54E3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068202"/>
            <a:ext cx="3234435" cy="8565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946FB3-B9A1-429C-9026-6CFCEF7A4292}"/>
              </a:ext>
            </a:extLst>
          </p:cNvPr>
          <p:cNvSpPr txBox="1"/>
          <p:nvPr/>
        </p:nvSpPr>
        <p:spPr>
          <a:xfrm>
            <a:off x="410547" y="168491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1425189-6E8F-4CB9-92EB-3040C1E88848}"/>
              </a:ext>
            </a:extLst>
          </p:cNvPr>
          <p:cNvCxnSpPr>
            <a:stCxn id="7" idx="3"/>
          </p:cNvCxnSpPr>
          <p:nvPr/>
        </p:nvCxnSpPr>
        <p:spPr>
          <a:xfrm>
            <a:off x="1619532" y="1869576"/>
            <a:ext cx="408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B4704-E4D8-4B12-AB01-978533754D22}"/>
              </a:ext>
            </a:extLst>
          </p:cNvPr>
          <p:cNvSpPr txBox="1"/>
          <p:nvPr/>
        </p:nvSpPr>
        <p:spPr>
          <a:xfrm>
            <a:off x="2027764" y="142187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このシーンの</a:t>
            </a:r>
            <a:endParaRPr kumimoji="1" lang="en-US" altLang="ja-JP" dirty="0"/>
          </a:p>
          <a:p>
            <a:r>
              <a:rPr kumimoji="1" lang="ja-JP" altLang="en-US" dirty="0"/>
              <a:t>大本の描画処理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48BEAB7-5491-4AD0-8721-EFAB85FE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" y="3767845"/>
            <a:ext cx="6251801" cy="9528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B3C332-B5A4-4E41-BBBA-D1CD59F77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2" y="2054242"/>
            <a:ext cx="5020376" cy="374384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AA28F5-F9AF-4548-99D3-E81B03870555}"/>
              </a:ext>
            </a:extLst>
          </p:cNvPr>
          <p:cNvSpPr txBox="1"/>
          <p:nvPr/>
        </p:nvSpPr>
        <p:spPr>
          <a:xfrm>
            <a:off x="86018" y="342900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InputAnimationName</a:t>
            </a:r>
            <a:r>
              <a:rPr kumimoji="1" lang="ja-JP" altLang="en-US" dirty="0"/>
              <a:t>関数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9B1D42F-8637-4304-B92B-9DCD86299BB2}"/>
              </a:ext>
            </a:extLst>
          </p:cNvPr>
          <p:cNvSpPr txBox="1"/>
          <p:nvPr/>
        </p:nvSpPr>
        <p:spPr>
          <a:xfrm>
            <a:off x="6375700" y="168491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SelectFrame</a:t>
            </a:r>
            <a:r>
              <a:rPr kumimoji="1" lang="ja-JP" altLang="en-US" dirty="0"/>
              <a:t>関数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0318056F-9200-4983-BEB2-F7A24BDD3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" y="5317181"/>
            <a:ext cx="6251801" cy="961816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141994E-B607-4FEF-BE8F-5899765D0132}"/>
              </a:ext>
            </a:extLst>
          </p:cNvPr>
          <p:cNvSpPr txBox="1"/>
          <p:nvPr/>
        </p:nvSpPr>
        <p:spPr>
          <a:xfrm>
            <a:off x="21445" y="494824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3467610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B2C419-300D-4F41-BBEB-C83E159C1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950470"/>
            <a:ext cx="4903790" cy="358040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C91D7F9-90F5-45C9-9A63-5891277C6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1" y="568171"/>
            <a:ext cx="5938177" cy="27045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1F9AD7-A190-4E84-AAA9-F5E799408350}"/>
              </a:ext>
            </a:extLst>
          </p:cNvPr>
          <p:cNvSpPr txBox="1"/>
          <p:nvPr/>
        </p:nvSpPr>
        <p:spPr>
          <a:xfrm>
            <a:off x="410547" y="132712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BoxEdit</a:t>
            </a:r>
            <a:r>
              <a:rPr kumimoji="1" lang="ja-JP" altLang="en-US" dirty="0"/>
              <a:t>関数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14579DA-DAED-429C-8645-2FF46B368718}"/>
              </a:ext>
            </a:extLst>
          </p:cNvPr>
          <p:cNvSpPr txBox="1"/>
          <p:nvPr/>
        </p:nvSpPr>
        <p:spPr>
          <a:xfrm>
            <a:off x="2451895" y="1327129"/>
            <a:ext cx="2661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実際に当たり判定</a:t>
            </a:r>
            <a:r>
              <a:rPr lang="en-US" altLang="ja-JP" dirty="0"/>
              <a:t>Box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lang="ja-JP" altLang="en-US" dirty="0"/>
              <a:t>編集する</a:t>
            </a:r>
            <a:r>
              <a:rPr kumimoji="1" lang="ja-JP" altLang="en-US" dirty="0"/>
              <a:t>処理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6655339-8F2A-4670-9B1D-EB6A7C57E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2" y="3272757"/>
            <a:ext cx="5938177" cy="34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90FA51-948F-475B-855B-425EDFF16866}"/>
              </a:ext>
            </a:extLst>
          </p:cNvPr>
          <p:cNvSpPr txBox="1"/>
          <p:nvPr/>
        </p:nvSpPr>
        <p:spPr>
          <a:xfrm>
            <a:off x="4797407" y="957999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②</a:t>
            </a:r>
            <a:r>
              <a:rPr kumimoji="1" lang="ja-JP" altLang="en-US" sz="3600" dirty="0"/>
              <a:t>敵</a:t>
            </a:r>
            <a:r>
              <a:rPr kumimoji="1" lang="en-US" altLang="ja-JP" sz="3600" dirty="0"/>
              <a:t>AI</a:t>
            </a:r>
            <a:r>
              <a:rPr kumimoji="1" lang="ja-JP" altLang="en-US" sz="3600" dirty="0"/>
              <a:t>管理クラス作成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A0A4F9-4278-421A-A31E-71D92C381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62" y="2512297"/>
            <a:ext cx="5473880" cy="258229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5D70CE-564A-4F28-92C8-E563DBD3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1" y="2512297"/>
            <a:ext cx="6154009" cy="397247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16B498-D73C-40EC-A223-D1890DB785F3}"/>
              </a:ext>
            </a:extLst>
          </p:cNvPr>
          <p:cNvSpPr txBox="1"/>
          <p:nvPr/>
        </p:nvSpPr>
        <p:spPr>
          <a:xfrm>
            <a:off x="293551" y="2032987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EnemyAIManager.h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323714-EDDE-480D-8517-A6F292D0C4BB}"/>
              </a:ext>
            </a:extLst>
          </p:cNvPr>
          <p:cNvSpPr txBox="1"/>
          <p:nvPr/>
        </p:nvSpPr>
        <p:spPr>
          <a:xfrm>
            <a:off x="6447560" y="203298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EnemyAIManager.cpp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2995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ColliderBoxEdit.cpp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44F030-3811-4614-B302-7D5D1DFA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63" y="1688422"/>
            <a:ext cx="5016842" cy="505796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F572C5-B8FA-44E1-8306-1788C03836F2}"/>
              </a:ext>
            </a:extLst>
          </p:cNvPr>
          <p:cNvSpPr txBox="1"/>
          <p:nvPr/>
        </p:nvSpPr>
        <p:spPr>
          <a:xfrm>
            <a:off x="3878163" y="124287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ResetData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7DD3E69-65A1-451D-9DCD-B60889C8C509}"/>
              </a:ext>
            </a:extLst>
          </p:cNvPr>
          <p:cNvCxnSpPr>
            <a:stCxn id="12" idx="3"/>
          </p:cNvCxnSpPr>
          <p:nvPr/>
        </p:nvCxnSpPr>
        <p:spPr>
          <a:xfrm>
            <a:off x="5643390" y="1427540"/>
            <a:ext cx="51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9168FEA-64DD-4F6A-AFCD-74E8D17952DB}"/>
              </a:ext>
            </a:extLst>
          </p:cNvPr>
          <p:cNvSpPr txBox="1"/>
          <p:nvPr/>
        </p:nvSpPr>
        <p:spPr>
          <a:xfrm>
            <a:off x="6210132" y="96587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アプリを再開可能にするように</a:t>
            </a:r>
            <a:endParaRPr kumimoji="1" lang="en-US" altLang="ja-JP" dirty="0"/>
          </a:p>
          <a:p>
            <a:r>
              <a:rPr kumimoji="1" lang="ja-JP" altLang="en-US" dirty="0"/>
              <a:t>一回使用した変数等のリセットをする処理</a:t>
            </a:r>
          </a:p>
        </p:txBody>
      </p:sp>
    </p:spTree>
    <p:extLst>
      <p:ext uri="{BB962C8B-B14F-4D97-AF65-F5344CB8AC3E}">
        <p14:creationId xmlns:p14="http://schemas.microsoft.com/office/powerpoint/2010/main" val="2622729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492108" y="95779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ColliderBox.h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C5B17C3-E5C9-4908-8EE2-50C9B1B3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429714"/>
            <a:ext cx="4905391" cy="39985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B03880E-29E4-417C-B506-A43A734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39" y="2706142"/>
            <a:ext cx="6357200" cy="404024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D4A5B7-B9F4-4C1B-920F-72FDF2BF28FB}"/>
              </a:ext>
            </a:extLst>
          </p:cNvPr>
          <p:cNvSpPr txBox="1"/>
          <p:nvPr/>
        </p:nvSpPr>
        <p:spPr>
          <a:xfrm>
            <a:off x="5708339" y="233681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5080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作成ツール作成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5291F1-4822-4AFA-B247-9FFCCF7D5A51}"/>
              </a:ext>
            </a:extLst>
          </p:cNvPr>
          <p:cNvSpPr txBox="1"/>
          <p:nvPr/>
        </p:nvSpPr>
        <p:spPr>
          <a:xfrm>
            <a:off x="5829324" y="1028384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ColliderBoxManager.cpp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883B88-22D1-4B03-8E80-A1563C8D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5" y="1397716"/>
            <a:ext cx="5325218" cy="508706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A11926B-60A8-4091-8AD3-A68CC6A47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24" y="1397716"/>
            <a:ext cx="6256609" cy="508706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E88945-8F0E-4FBE-A87E-2B74B51159E6}"/>
              </a:ext>
            </a:extLst>
          </p:cNvPr>
          <p:cNvSpPr txBox="1"/>
          <p:nvPr/>
        </p:nvSpPr>
        <p:spPr>
          <a:xfrm>
            <a:off x="362565" y="10283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ColliderBoxManager.h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9672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Ⅰ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4E7308-D7FD-4AE2-BBFC-6A917C5AE22C}"/>
              </a:ext>
            </a:extLst>
          </p:cNvPr>
          <p:cNvSpPr txBox="1"/>
          <p:nvPr/>
        </p:nvSpPr>
        <p:spPr>
          <a:xfrm>
            <a:off x="204186" y="13316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シーンの生成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A9A1F0E3-3133-4007-8DDE-DEE26A2A3510}"/>
              </a:ext>
            </a:extLst>
          </p:cNvPr>
          <p:cNvSpPr/>
          <p:nvPr/>
        </p:nvSpPr>
        <p:spPr>
          <a:xfrm>
            <a:off x="1773846" y="1423983"/>
            <a:ext cx="96047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ADF825-FE4C-4408-B4D5-CA39ED345D40}"/>
              </a:ext>
            </a:extLst>
          </p:cNvPr>
          <p:cNvSpPr txBox="1"/>
          <p:nvPr/>
        </p:nvSpPr>
        <p:spPr>
          <a:xfrm>
            <a:off x="2867487" y="1146984"/>
            <a:ext cx="4753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InputObjectName</a:t>
            </a:r>
            <a:r>
              <a:rPr kumimoji="1" lang="ja-JP" altLang="en-US" dirty="0"/>
              <a:t>関数で入力した文字列</a:t>
            </a:r>
            <a:endParaRPr kumimoji="1" lang="en-US" altLang="ja-JP" dirty="0"/>
          </a:p>
          <a:p>
            <a:r>
              <a:rPr lang="ja-JP" altLang="en-US" dirty="0"/>
              <a:t>　　　　　　　　＋</a:t>
            </a:r>
            <a:endParaRPr lang="en-US" altLang="ja-JP" dirty="0"/>
          </a:p>
          <a:p>
            <a:r>
              <a:rPr kumimoji="1" lang="en-US" altLang="ja-JP" dirty="0"/>
              <a:t>InputAnimationName</a:t>
            </a:r>
            <a:r>
              <a:rPr kumimoji="1" lang="ja-JP" altLang="en-US" dirty="0"/>
              <a:t>関数で入力した文字列</a:t>
            </a:r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FDA49ECC-4697-4775-9325-3D0C6DDAC388}"/>
              </a:ext>
            </a:extLst>
          </p:cNvPr>
          <p:cNvSpPr/>
          <p:nvPr/>
        </p:nvSpPr>
        <p:spPr>
          <a:xfrm>
            <a:off x="4698900" y="2157274"/>
            <a:ext cx="459026" cy="425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EAE660-8274-4C1C-8B25-FB2E2ED6B7F1}"/>
              </a:ext>
            </a:extLst>
          </p:cNvPr>
          <p:cNvSpPr txBox="1"/>
          <p:nvPr/>
        </p:nvSpPr>
        <p:spPr>
          <a:xfrm>
            <a:off x="2734322" y="2669424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</a:t>
            </a:r>
            <a:r>
              <a:rPr kumimoji="1" lang="ja-JP" altLang="en-US" dirty="0"/>
              <a:t>クラスの</a:t>
            </a:r>
            <a:r>
              <a:rPr kumimoji="1" lang="en-US" altLang="ja-JP" dirty="0"/>
              <a:t>IsExistFile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kumimoji="1" lang="ja-JP" altLang="en-US" dirty="0"/>
              <a:t>上記で入力した文字列でデータファイルの検索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2D99B6B-D96C-4B07-BB2F-C3F7FF53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79" y="3315755"/>
            <a:ext cx="5849824" cy="249118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E87C07-423F-4B49-AC7F-AB239552FFA6}"/>
              </a:ext>
            </a:extLst>
          </p:cNvPr>
          <p:cNvSpPr txBox="1"/>
          <p:nvPr/>
        </p:nvSpPr>
        <p:spPr>
          <a:xfrm>
            <a:off x="1086670" y="6038850"/>
            <a:ext cx="941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ここで検索するデータファイルは前述したアニメーションデータファイルを検索するので</a:t>
            </a:r>
            <a:endParaRPr kumimoji="1" lang="en-US" altLang="ja-JP" dirty="0"/>
          </a:p>
          <a:p>
            <a:r>
              <a:rPr kumimoji="1" lang="ja-JP" altLang="en-US" dirty="0"/>
              <a:t>前もってアニメーションデータを作成していないといけない。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5354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Ⅱ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0DB9C3-127E-446B-BD13-8F41897DF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8" y="2587946"/>
            <a:ext cx="5393867" cy="417654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3141AC-3C9F-4626-A852-80027A868B72}"/>
              </a:ext>
            </a:extLst>
          </p:cNvPr>
          <p:cNvSpPr txBox="1"/>
          <p:nvPr/>
        </p:nvSpPr>
        <p:spPr>
          <a:xfrm>
            <a:off x="601106" y="1449807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もし事前にデータファイルが作成されていなければ</a:t>
            </a:r>
            <a:endParaRPr kumimoji="1" lang="en-US" altLang="ja-JP" dirty="0"/>
          </a:p>
          <a:p>
            <a:r>
              <a:rPr kumimoji="1" lang="ja-JP" altLang="en-US" dirty="0"/>
              <a:t>このように表示させるようにしている。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A438F5-FAA1-496C-895C-EFD714A90FA1}"/>
              </a:ext>
            </a:extLst>
          </p:cNvPr>
          <p:cNvSpPr txBox="1"/>
          <p:nvPr/>
        </p:nvSpPr>
        <p:spPr>
          <a:xfrm>
            <a:off x="7516520" y="144980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データファイルが作成されていると</a:t>
            </a:r>
            <a:endParaRPr kumimoji="1" lang="en-US" altLang="ja-JP" dirty="0"/>
          </a:p>
          <a:p>
            <a:r>
              <a:rPr kumimoji="1" lang="ja-JP" altLang="en-US" dirty="0"/>
              <a:t>このような画面が表示される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FAE0C56-A0C2-49F8-949D-1E8CC3F1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27" y="2540654"/>
            <a:ext cx="5393868" cy="42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Ⅱ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F5C40B2-F8DC-42CF-9EA3-B4D6E3EA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92" y="1286473"/>
            <a:ext cx="6250908" cy="4873987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6F363ACC-B0CD-49A1-9FBA-D636BD9B2871}"/>
              </a:ext>
            </a:extLst>
          </p:cNvPr>
          <p:cNvSpPr/>
          <p:nvPr/>
        </p:nvSpPr>
        <p:spPr>
          <a:xfrm>
            <a:off x="3657599" y="1624614"/>
            <a:ext cx="2610035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0D74AA-BA8C-4A5B-8259-79F4B23ED109}"/>
              </a:ext>
            </a:extLst>
          </p:cNvPr>
          <p:cNvSpPr txBox="1"/>
          <p:nvPr/>
        </p:nvSpPr>
        <p:spPr>
          <a:xfrm>
            <a:off x="515511" y="1124323"/>
            <a:ext cx="461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SelectFrame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kumimoji="1" lang="ja-JP" altLang="en-US" dirty="0"/>
              <a:t>特定のアニメーションの</a:t>
            </a:r>
            <a:endParaRPr kumimoji="1" lang="en-US" altLang="ja-JP" dirty="0"/>
          </a:p>
          <a:p>
            <a:r>
              <a:rPr kumimoji="1" lang="ja-JP" altLang="en-US" dirty="0"/>
              <a:t>編集対象画像</a:t>
            </a:r>
            <a:r>
              <a:rPr kumimoji="1" lang="en-US" altLang="ja-JP" dirty="0"/>
              <a:t>1</a:t>
            </a:r>
            <a:r>
              <a:rPr kumimoji="1" lang="ja-JP" altLang="en-US" dirty="0"/>
              <a:t>枚を選択する</a:t>
            </a:r>
            <a:endParaRPr kumimoji="1" lang="en-US" altLang="ja-JP" dirty="0"/>
          </a:p>
          <a:p>
            <a:r>
              <a:rPr lang="ja-JP" altLang="en-US" dirty="0"/>
              <a:t>例</a:t>
            </a:r>
            <a:r>
              <a:rPr lang="en-US" altLang="ja-JP" dirty="0"/>
              <a:t>) Attack</a:t>
            </a:r>
            <a:r>
              <a:rPr lang="ja-JP" altLang="en-US" dirty="0"/>
              <a:t>アニメーションの</a:t>
            </a:r>
            <a:r>
              <a:rPr lang="en-US" altLang="ja-JP" dirty="0"/>
              <a:t>5</a:t>
            </a:r>
            <a:r>
              <a:rPr lang="ja-JP" altLang="en-US" dirty="0"/>
              <a:t>コマ目の画像</a:t>
            </a:r>
            <a:endParaRPr kumimoji="1" lang="ja-JP" altLang="en-US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DBD1542-66CA-4279-8EF7-DF4ABCB4DAF6}"/>
              </a:ext>
            </a:extLst>
          </p:cNvPr>
          <p:cNvSpPr/>
          <p:nvPr/>
        </p:nvSpPr>
        <p:spPr>
          <a:xfrm>
            <a:off x="4314249" y="2415781"/>
            <a:ext cx="2544373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C4D645-D094-427B-87E5-40DDEF7AC948}"/>
              </a:ext>
            </a:extLst>
          </p:cNvPr>
          <p:cNvSpPr txBox="1"/>
          <p:nvPr/>
        </p:nvSpPr>
        <p:spPr>
          <a:xfrm>
            <a:off x="960446" y="2431156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現在編集中の</a:t>
            </a:r>
            <a:r>
              <a:rPr lang="en-US" altLang="ja-JP" dirty="0"/>
              <a:t>Box</a:t>
            </a:r>
            <a:r>
              <a:rPr lang="ja-JP" altLang="en-US" dirty="0"/>
              <a:t>タイプの選択</a:t>
            </a:r>
            <a:endParaRPr kumimoji="1" lang="ja-JP" altLang="en-US" dirty="0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03CB7ACC-9850-4693-8EEB-CA28E16ECD59}"/>
              </a:ext>
            </a:extLst>
          </p:cNvPr>
          <p:cNvSpPr/>
          <p:nvPr/>
        </p:nvSpPr>
        <p:spPr>
          <a:xfrm>
            <a:off x="3657600" y="3362831"/>
            <a:ext cx="3448136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165BE0A-5EE5-4982-92EC-D9F9C929E28D}"/>
              </a:ext>
            </a:extLst>
          </p:cNvPr>
          <p:cNvSpPr txBox="1"/>
          <p:nvPr/>
        </p:nvSpPr>
        <p:spPr>
          <a:xfrm>
            <a:off x="1005850" y="2992140"/>
            <a:ext cx="2661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マウスポインタ</a:t>
            </a:r>
            <a:endParaRPr kumimoji="1" lang="en-US" altLang="ja-JP" dirty="0"/>
          </a:p>
          <a:p>
            <a:r>
              <a:rPr lang="ja-JP" altLang="en-US" dirty="0"/>
              <a:t>左クリックで</a:t>
            </a:r>
            <a:r>
              <a:rPr lang="en-US" altLang="ja-JP" dirty="0"/>
              <a:t>Box</a:t>
            </a:r>
            <a:r>
              <a:rPr lang="ja-JP" altLang="en-US" dirty="0"/>
              <a:t>の始点</a:t>
            </a:r>
            <a:endParaRPr lang="en-US" altLang="ja-JP" dirty="0"/>
          </a:p>
          <a:p>
            <a:r>
              <a:rPr kumimoji="1" lang="ja-JP" altLang="en-US" dirty="0"/>
              <a:t>右クリックで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の終点</a:t>
            </a:r>
            <a:endParaRPr kumimoji="1" lang="en-US" altLang="ja-JP" dirty="0"/>
          </a:p>
          <a:p>
            <a:r>
              <a:rPr kumimoji="1" lang="en-US" altLang="ja-JP" dirty="0"/>
              <a:t>Box</a:t>
            </a:r>
            <a:r>
              <a:rPr kumimoji="1" lang="ja-JP" altLang="en-US" dirty="0"/>
              <a:t>タイプで色が変化</a:t>
            </a:r>
            <a:endParaRPr kumimoji="1" lang="en-US" altLang="ja-JP" dirty="0"/>
          </a:p>
          <a:p>
            <a:r>
              <a:rPr kumimoji="1" lang="ja-JP" altLang="en-US" dirty="0"/>
              <a:t>攻撃</a:t>
            </a:r>
            <a:r>
              <a:rPr lang="en-US" altLang="ja-JP" dirty="0"/>
              <a:t> : </a:t>
            </a:r>
            <a:r>
              <a:rPr lang="ja-JP" altLang="en-US" dirty="0"/>
              <a:t>赤</a:t>
            </a:r>
            <a:r>
              <a:rPr lang="en-US" altLang="ja-JP" dirty="0"/>
              <a:t>(0xff0000)</a:t>
            </a:r>
          </a:p>
          <a:p>
            <a:r>
              <a:rPr kumimoji="1" lang="ja-JP" altLang="en-US" dirty="0"/>
              <a:t>ダメージ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緑</a:t>
            </a:r>
            <a:r>
              <a:rPr kumimoji="1" lang="en-US" altLang="ja-JP" dirty="0"/>
              <a:t>(0x00ff00)</a:t>
            </a:r>
            <a:endParaRPr kumimoji="1" lang="ja-JP" altLang="en-US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0E60CB06-3ACB-42E5-B855-2B7F9B0B16AB}"/>
              </a:ext>
            </a:extLst>
          </p:cNvPr>
          <p:cNvSpPr/>
          <p:nvPr/>
        </p:nvSpPr>
        <p:spPr>
          <a:xfrm rot="21364023">
            <a:off x="5228947" y="4666898"/>
            <a:ext cx="4793074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24C1E6-1907-458F-8EEB-3178AB6E41CE}"/>
              </a:ext>
            </a:extLst>
          </p:cNvPr>
          <p:cNvSpPr txBox="1"/>
          <p:nvPr/>
        </p:nvSpPr>
        <p:spPr>
          <a:xfrm>
            <a:off x="3622639" y="48666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編集対象画像</a:t>
            </a:r>
            <a:endParaRPr lang="en-US" altLang="ja-JP" dirty="0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8BBC799D-8CA8-446A-AEE3-4F1BD1D486A7}"/>
              </a:ext>
            </a:extLst>
          </p:cNvPr>
          <p:cNvSpPr/>
          <p:nvPr/>
        </p:nvSpPr>
        <p:spPr>
          <a:xfrm rot="16200000">
            <a:off x="6659412" y="5736709"/>
            <a:ext cx="662356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08C2831-D275-4456-A9DB-0BF92407B98E}"/>
              </a:ext>
            </a:extLst>
          </p:cNvPr>
          <p:cNvSpPr txBox="1"/>
          <p:nvPr/>
        </p:nvSpPr>
        <p:spPr>
          <a:xfrm>
            <a:off x="4013025" y="6300110"/>
            <a:ext cx="635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そのフレーム画像内の</a:t>
            </a:r>
            <a:r>
              <a:rPr kumimoji="1" lang="en-US" altLang="ja-JP" dirty="0"/>
              <a:t>Box</a:t>
            </a:r>
            <a:r>
              <a:rPr kumimoji="1" lang="ja-JP" altLang="en-US" dirty="0"/>
              <a:t>データをセーブするためのボタン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506BCF78-776D-47FC-8DE7-CD60BB76290C}"/>
              </a:ext>
            </a:extLst>
          </p:cNvPr>
          <p:cNvSpPr/>
          <p:nvPr/>
        </p:nvSpPr>
        <p:spPr>
          <a:xfrm rot="5400000">
            <a:off x="9007436" y="1770052"/>
            <a:ext cx="1690953" cy="39949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AE8765C-5D4D-4C03-8FF4-1B6B7AA781C9}"/>
              </a:ext>
            </a:extLst>
          </p:cNvPr>
          <p:cNvSpPr txBox="1"/>
          <p:nvPr/>
        </p:nvSpPr>
        <p:spPr>
          <a:xfrm>
            <a:off x="8029337" y="7314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現在編集している画像ファイル名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175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～担当箇所概要説明</a:t>
            </a:r>
            <a:r>
              <a:rPr lang="en-US" altLang="ja-JP" sz="3200" dirty="0"/>
              <a:t>Ⅲ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3F7617-1661-4059-B035-90B43EE4B92E}"/>
              </a:ext>
            </a:extLst>
          </p:cNvPr>
          <p:cNvSpPr txBox="1"/>
          <p:nvPr/>
        </p:nvSpPr>
        <p:spPr>
          <a:xfrm>
            <a:off x="6719027" y="111614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②当たり判定</a:t>
            </a:r>
            <a:r>
              <a:rPr lang="en-US" altLang="ja-JP" sz="2800" dirty="0"/>
              <a:t>Box</a:t>
            </a:r>
            <a:r>
              <a:rPr lang="ja-JP" altLang="en-US" sz="2800" dirty="0"/>
              <a:t>作成ツール概要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C4A266-4FC7-42D6-A4F7-3C2E68F8CEF2}"/>
              </a:ext>
            </a:extLst>
          </p:cNvPr>
          <p:cNvSpPr txBox="1"/>
          <p:nvPr/>
        </p:nvSpPr>
        <p:spPr>
          <a:xfrm>
            <a:off x="410547" y="143818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データセーブボタンを押した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3B483323-5C2C-428B-9F19-79FF4126ED92}"/>
              </a:ext>
            </a:extLst>
          </p:cNvPr>
          <p:cNvSpPr/>
          <p:nvPr/>
        </p:nvSpPr>
        <p:spPr>
          <a:xfrm>
            <a:off x="4186123" y="1438183"/>
            <a:ext cx="1513235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D26AFC-4E1D-4C9F-A722-6AF674A17572}"/>
              </a:ext>
            </a:extLst>
          </p:cNvPr>
          <p:cNvSpPr txBox="1"/>
          <p:nvPr/>
        </p:nvSpPr>
        <p:spPr>
          <a:xfrm>
            <a:off x="1204402" y="2287699"/>
            <a:ext cx="5085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</a:t>
            </a:r>
            <a:r>
              <a:rPr kumimoji="1" lang="ja-JP" altLang="en-US" dirty="0"/>
              <a:t>クラスの</a:t>
            </a:r>
            <a:r>
              <a:rPr kumimoji="1" lang="en-US" altLang="ja-JP" dirty="0"/>
              <a:t>WriteRectDataFile</a:t>
            </a:r>
            <a:r>
              <a:rPr kumimoji="1" lang="ja-JP" altLang="en-US" dirty="0"/>
              <a:t>関数で</a:t>
            </a:r>
            <a:endParaRPr kumimoji="1" lang="en-US" altLang="ja-JP" dirty="0"/>
          </a:p>
          <a:p>
            <a:r>
              <a:rPr kumimoji="1" lang="ja-JP" altLang="en-US" dirty="0"/>
              <a:t>引数で設けた文字列でデータファイルを作成し</a:t>
            </a:r>
            <a:endParaRPr kumimoji="1" lang="en-US" altLang="ja-JP" dirty="0"/>
          </a:p>
          <a:p>
            <a:r>
              <a:rPr lang="ja-JP" altLang="en-US" dirty="0"/>
              <a:t>そのファイル内にデータ書き込み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1F803B2-D5EF-4A28-8D74-284EAA1F3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48" y="832359"/>
            <a:ext cx="5472973" cy="9751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15B5701-1BB5-4553-825C-644A9FDD5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48" y="1807515"/>
            <a:ext cx="4588710" cy="502613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DC5BCAE-BEFF-4D5E-8C1F-12BC1A82A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11"/>
          <a:stretch/>
        </p:blipFill>
        <p:spPr>
          <a:xfrm>
            <a:off x="118697" y="4948262"/>
            <a:ext cx="3286192" cy="1722945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75400102-7B83-40DC-B7EC-3FE8D179D201}"/>
              </a:ext>
            </a:extLst>
          </p:cNvPr>
          <p:cNvSpPr/>
          <p:nvPr/>
        </p:nvSpPr>
        <p:spPr>
          <a:xfrm rot="10800000">
            <a:off x="4292314" y="5672831"/>
            <a:ext cx="1109708" cy="4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74910D-4CE6-4A4A-A8E5-F9F1CEAAC5C8}"/>
              </a:ext>
            </a:extLst>
          </p:cNvPr>
          <p:cNvSpPr txBox="1"/>
          <p:nvPr/>
        </p:nvSpPr>
        <p:spPr>
          <a:xfrm>
            <a:off x="53633" y="44389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このような形で書き込みされる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CD01C2E-9DDC-4FAD-A1F5-D759C940F156}"/>
              </a:ext>
            </a:extLst>
          </p:cNvPr>
          <p:cNvSpPr txBox="1"/>
          <p:nvPr/>
        </p:nvSpPr>
        <p:spPr>
          <a:xfrm>
            <a:off x="4177753" y="51668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結果として</a:t>
            </a:r>
          </a:p>
        </p:txBody>
      </p:sp>
    </p:spTree>
    <p:extLst>
      <p:ext uri="{BB962C8B-B14F-4D97-AF65-F5344CB8AC3E}">
        <p14:creationId xmlns:p14="http://schemas.microsoft.com/office/powerpoint/2010/main" val="681815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DB9459-DF23-4101-A59B-09D8F5A2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5" y="1162974"/>
            <a:ext cx="4952011" cy="41821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212612C-103B-450B-8C71-365D3BD5E895}"/>
              </a:ext>
            </a:extLst>
          </p:cNvPr>
          <p:cNvSpPr txBox="1"/>
          <p:nvPr/>
        </p:nvSpPr>
        <p:spPr>
          <a:xfrm>
            <a:off x="5240637" y="79364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FileManager.h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F20AA88-8428-4601-9ADC-D70613740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6" y="5345167"/>
            <a:ext cx="4952012" cy="15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0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1FE0681-E8C0-4363-BE12-464090160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6" y="2189254"/>
            <a:ext cx="3391373" cy="26673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11045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DD7F3A-8C3E-4510-8105-8ACB2170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16" y="1686941"/>
            <a:ext cx="5868219" cy="466790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86AD00-5EE3-499A-886B-608727CA33AC}"/>
              </a:ext>
            </a:extLst>
          </p:cNvPr>
          <p:cNvSpPr txBox="1"/>
          <p:nvPr/>
        </p:nvSpPr>
        <p:spPr>
          <a:xfrm>
            <a:off x="5518116" y="1289211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SearchFileFromDirectory</a:t>
            </a:r>
            <a:r>
              <a:rPr kumimoji="1" lang="ja-JP" altLang="en-US" dirty="0"/>
              <a:t>関数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B9FCCF-3216-41F2-A7C6-63D2F26C7336}"/>
              </a:ext>
            </a:extLst>
          </p:cNvPr>
          <p:cNvSpPr txBox="1"/>
          <p:nvPr/>
        </p:nvSpPr>
        <p:spPr>
          <a:xfrm>
            <a:off x="523783" y="1819922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Create</a:t>
            </a:r>
            <a:r>
              <a:rPr kumimoji="1" lang="ja-JP" altLang="en-US" dirty="0"/>
              <a:t>関数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生成</a:t>
            </a:r>
            <a:r>
              <a:rPr kumimoji="1" lang="en-US" altLang="ja-JP" dirty="0"/>
              <a:t>)</a:t>
            </a:r>
            <a:r>
              <a:rPr kumimoji="1" lang="ja-JP" altLang="en-US" dirty="0"/>
              <a:t>、</a:t>
            </a:r>
            <a:r>
              <a:rPr kumimoji="1" lang="en-US" altLang="ja-JP" dirty="0"/>
              <a:t>Destroy</a:t>
            </a:r>
            <a:r>
              <a:rPr lang="ja-JP" altLang="en-US" dirty="0"/>
              <a:t>関数</a:t>
            </a:r>
            <a:r>
              <a:rPr lang="en-US" altLang="ja-JP" dirty="0"/>
              <a:t>(</a:t>
            </a:r>
            <a:r>
              <a:rPr lang="ja-JP" altLang="en-US" dirty="0"/>
              <a:t>破棄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7262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11045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ACB127B-2974-4709-ACBF-6DB482246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6" y="1757558"/>
            <a:ext cx="5795900" cy="24682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CDD382-304E-46AB-A729-A3A36A6A55E2}"/>
              </a:ext>
            </a:extLst>
          </p:cNvPr>
          <p:cNvSpPr txBox="1"/>
          <p:nvPr/>
        </p:nvSpPr>
        <p:spPr>
          <a:xfrm>
            <a:off x="233856" y="14738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IsExistFile</a:t>
            </a:r>
            <a:r>
              <a:rPr kumimoji="1" lang="ja-JP" altLang="en-US" dirty="0"/>
              <a:t>関数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C1012A2-8A8E-42C7-A3B2-C435743C5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73" y="3719529"/>
            <a:ext cx="4500737" cy="242911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9B8E4F-7323-4FB4-9493-8CBF10B45C9D}"/>
              </a:ext>
            </a:extLst>
          </p:cNvPr>
          <p:cNvSpPr txBox="1"/>
          <p:nvPr/>
        </p:nvSpPr>
        <p:spPr>
          <a:xfrm>
            <a:off x="7138673" y="333233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ReadDataFile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15169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B753E71-7E3C-4DB9-9C68-600D7D2D0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648578"/>
            <a:ext cx="7277878" cy="504268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807250" y="104167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 err="1"/>
              <a:t>AIBase.h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7734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9579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20471D-4378-43F9-BE00-62289C5D4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8" y="1912106"/>
            <a:ext cx="6973273" cy="396295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FF828B-7977-476B-B1EB-2DA4B63F8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36" y="1327331"/>
            <a:ext cx="3503001" cy="539098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2B5366-44C8-4007-A641-3B3EF3B72A43}"/>
              </a:ext>
            </a:extLst>
          </p:cNvPr>
          <p:cNvSpPr txBox="1"/>
          <p:nvPr/>
        </p:nvSpPr>
        <p:spPr>
          <a:xfrm>
            <a:off x="210244" y="154277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WriteImageDataFile</a:t>
            </a:r>
            <a:r>
              <a:rPr kumimoji="1" lang="ja-JP" altLang="en-US" dirty="0"/>
              <a:t>関数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84096A-8605-4AE5-B2A5-233C1AFC460F}"/>
              </a:ext>
            </a:extLst>
          </p:cNvPr>
          <p:cNvSpPr txBox="1"/>
          <p:nvPr/>
        </p:nvSpPr>
        <p:spPr>
          <a:xfrm>
            <a:off x="8091236" y="957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1894546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</a:t>
            </a:r>
            <a:r>
              <a:rPr lang="en-US" altLang="ja-JP" sz="3200" dirty="0"/>
              <a:t>(</a:t>
            </a:r>
            <a:r>
              <a:rPr lang="ja-JP" altLang="en-US" sz="3200" dirty="0"/>
              <a:t>コード</a:t>
            </a:r>
            <a:r>
              <a:rPr lang="en-US" altLang="ja-JP" sz="3200" dirty="0"/>
              <a:t>)</a:t>
            </a:r>
            <a:r>
              <a:rPr lang="ja-JP" altLang="en-US" sz="3200" dirty="0"/>
              <a:t>～</a:t>
            </a:r>
            <a:endParaRPr kumimoji="1" lang="ja-JP" altLang="en-US" sz="32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9A1753-3255-43F5-BB67-615D8FF01370}"/>
              </a:ext>
            </a:extLst>
          </p:cNvPr>
          <p:cNvSpPr txBox="1"/>
          <p:nvPr/>
        </p:nvSpPr>
        <p:spPr>
          <a:xfrm>
            <a:off x="410547" y="9579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FileManager.cpp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2B9B60-4F85-43C9-9B34-4A8C3D5F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5" y="1736830"/>
            <a:ext cx="5728246" cy="10206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1290B4-C3FA-4903-8FA5-4CDDAF2F6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36" y="1142665"/>
            <a:ext cx="5096586" cy="558242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6F5558-8EC4-47D0-9B81-C80CA580D4A8}"/>
              </a:ext>
            </a:extLst>
          </p:cNvPr>
          <p:cNvSpPr txBox="1"/>
          <p:nvPr/>
        </p:nvSpPr>
        <p:spPr>
          <a:xfrm>
            <a:off x="255305" y="136749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WriteRectDataFile</a:t>
            </a:r>
            <a:r>
              <a:rPr kumimoji="1" lang="ja-JP" altLang="en-US" dirty="0"/>
              <a:t>関数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6AE5D1-0A67-4C60-AC55-B9C1E2618D82}"/>
              </a:ext>
            </a:extLst>
          </p:cNvPr>
          <p:cNvSpPr txBox="1"/>
          <p:nvPr/>
        </p:nvSpPr>
        <p:spPr>
          <a:xfrm>
            <a:off x="6367136" y="7733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08AAD2B-34C2-4572-84DC-BC82A769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46" y="4770552"/>
            <a:ext cx="4196964" cy="195454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F763BA-DE67-402A-B83B-4CEA6DB0A141}"/>
              </a:ext>
            </a:extLst>
          </p:cNvPr>
          <p:cNvSpPr txBox="1"/>
          <p:nvPr/>
        </p:nvSpPr>
        <p:spPr>
          <a:xfrm>
            <a:off x="188981" y="391586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ClearFileNameList</a:t>
            </a:r>
            <a:r>
              <a:rPr kumimoji="1" lang="ja-JP" altLang="en-US" dirty="0"/>
              <a:t>関数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284E35A-C466-4F34-AB28-377F5AFF731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2810211" y="4100531"/>
            <a:ext cx="445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E82826-B9B5-42E2-A885-0C3DAC64E4A4}"/>
              </a:ext>
            </a:extLst>
          </p:cNvPr>
          <p:cNvSpPr txBox="1"/>
          <p:nvPr/>
        </p:nvSpPr>
        <p:spPr>
          <a:xfrm>
            <a:off x="3256117" y="3361867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データ編集終了後</a:t>
            </a:r>
            <a:endParaRPr lang="en-US" altLang="ja-JP" dirty="0"/>
          </a:p>
          <a:p>
            <a:r>
              <a:rPr kumimoji="1" lang="ja-JP" altLang="en-US" dirty="0"/>
              <a:t>もう一回</a:t>
            </a:r>
            <a:r>
              <a:rPr kumimoji="1" lang="en-US" altLang="ja-JP" dirty="0"/>
              <a:t>(</a:t>
            </a:r>
            <a:r>
              <a:rPr kumimoji="1" lang="ja-JP" altLang="en-US" dirty="0"/>
              <a:t>違うファイルの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編集をしたい時に</a:t>
            </a:r>
            <a:endParaRPr kumimoji="1" lang="en-US" altLang="ja-JP" dirty="0"/>
          </a:p>
          <a:p>
            <a:r>
              <a:rPr lang="ja-JP" altLang="en-US" dirty="0"/>
              <a:t>バッファに溜まったものを</a:t>
            </a:r>
            <a:endParaRPr lang="en-US" altLang="ja-JP" dirty="0"/>
          </a:p>
          <a:p>
            <a:r>
              <a:rPr lang="ja-JP" altLang="en-US" dirty="0"/>
              <a:t>削除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2844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5753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～担当箇所概要①～  敵の生成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DB9FF94-4A2F-4E3F-9F67-5DC4283DE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254008"/>
            <a:ext cx="2087460" cy="121398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2D7064D-3CC7-4703-A5A2-B1D298930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2641264"/>
            <a:ext cx="2087459" cy="1213984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F74AD36-D9C9-487F-8058-BDC2381F8B19}"/>
              </a:ext>
            </a:extLst>
          </p:cNvPr>
          <p:cNvCxnSpPr>
            <a:stCxn id="11" idx="3"/>
          </p:cNvCxnSpPr>
          <p:nvPr/>
        </p:nvCxnSpPr>
        <p:spPr>
          <a:xfrm>
            <a:off x="2498007" y="1861000"/>
            <a:ext cx="1585721" cy="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718C495-944E-49AB-B346-7D322B1C6DED}"/>
              </a:ext>
            </a:extLst>
          </p:cNvPr>
          <p:cNvCxnSpPr>
            <a:cxnSpLocks/>
          </p:cNvCxnSpPr>
          <p:nvPr/>
        </p:nvCxnSpPr>
        <p:spPr>
          <a:xfrm flipV="1">
            <a:off x="2498007" y="2164496"/>
            <a:ext cx="1585721" cy="108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7C0F079-F83D-4ECD-BCFE-C4BBC1ECD6F8}"/>
              </a:ext>
            </a:extLst>
          </p:cNvPr>
          <p:cNvSpPr txBox="1"/>
          <p:nvPr/>
        </p:nvSpPr>
        <p:spPr>
          <a:xfrm>
            <a:off x="4679586" y="972527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ObjectPooling</a:t>
            </a:r>
            <a:r>
              <a:rPr lang="ja-JP" altLang="en-US" dirty="0"/>
              <a:t>法を用いた</a:t>
            </a:r>
            <a:endParaRPr lang="en-US" altLang="ja-JP" dirty="0"/>
          </a:p>
          <a:p>
            <a:r>
              <a:rPr lang="en-US" altLang="ja-JP" dirty="0"/>
              <a:t>EnemyPool</a:t>
            </a:r>
            <a:r>
              <a:rPr lang="ja-JP" altLang="en-US" dirty="0"/>
              <a:t>クラスの生成</a:t>
            </a:r>
            <a:endParaRPr kumimoji="1" lang="ja-JP" altLang="en-US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11BEA13-6B80-40FE-8068-7FCC89A6C7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7"/>
          <a:stretch/>
        </p:blipFill>
        <p:spPr>
          <a:xfrm>
            <a:off x="4083728" y="1593014"/>
            <a:ext cx="4394643" cy="13953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FBB7444-7CB9-4889-8DDB-20A1F23C2822}"/>
              </a:ext>
            </a:extLst>
          </p:cNvPr>
          <p:cNvSpPr txBox="1"/>
          <p:nvPr/>
        </p:nvSpPr>
        <p:spPr>
          <a:xfrm>
            <a:off x="4226641" y="3094776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バッファのサイズを指定し</a:t>
            </a:r>
            <a:endParaRPr kumimoji="1" lang="en-US" altLang="ja-JP" dirty="0"/>
          </a:p>
          <a:p>
            <a:r>
              <a:rPr lang="ja-JP" altLang="en-US" dirty="0"/>
              <a:t>バッファ領域を確保し、バッファ内に</a:t>
            </a:r>
            <a:endParaRPr lang="en-US" altLang="ja-JP" dirty="0"/>
          </a:p>
          <a:p>
            <a:r>
              <a:rPr kumimoji="1" lang="ja-JP" altLang="en-US" dirty="0"/>
              <a:t>空の敵を領域分生成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7CD9C0B-2381-4FDA-B050-4DAA9901CED1}"/>
              </a:ext>
            </a:extLst>
          </p:cNvPr>
          <p:cNvCxnSpPr>
            <a:cxnSpLocks/>
          </p:cNvCxnSpPr>
          <p:nvPr/>
        </p:nvCxnSpPr>
        <p:spPr>
          <a:xfrm flipH="1">
            <a:off x="4679586" y="4018106"/>
            <a:ext cx="229765" cy="43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F10DD88E-BF05-445C-B817-90120A61B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3" y="4485669"/>
            <a:ext cx="4615771" cy="2302257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E7C2209-9026-48CF-A840-1606C760A35E}"/>
              </a:ext>
            </a:extLst>
          </p:cNvPr>
          <p:cNvSpPr txBox="1"/>
          <p:nvPr/>
        </p:nvSpPr>
        <p:spPr>
          <a:xfrm>
            <a:off x="1010272" y="408353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バッファの中から敵を使い回す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A50147C-2789-4B1E-871C-7FA9B88FCAFE}"/>
              </a:ext>
            </a:extLst>
          </p:cNvPr>
          <p:cNvSpPr txBox="1"/>
          <p:nvPr/>
        </p:nvSpPr>
        <p:spPr>
          <a:xfrm>
            <a:off x="7884775" y="401810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敵が死んだらバッファに戻す</a:t>
            </a:r>
            <a:endParaRPr lang="en-US" altLang="ja-JP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EB01890-A9BF-4D90-B80C-2DB5CB69D85A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9477519" y="4387438"/>
            <a:ext cx="39" cy="28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D1767A7-F753-4569-8F8F-876DC9151811}"/>
              </a:ext>
            </a:extLst>
          </p:cNvPr>
          <p:cNvSpPr txBox="1"/>
          <p:nvPr/>
        </p:nvSpPr>
        <p:spPr>
          <a:xfrm>
            <a:off x="7192317" y="4675106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バッファの中の敵が死んでいたらその敵に</a:t>
            </a:r>
            <a:endParaRPr lang="en-US" altLang="ja-JP" dirty="0"/>
          </a:p>
          <a:p>
            <a:r>
              <a:rPr lang="ja-JP" altLang="en-US" dirty="0"/>
              <a:t>敵タイプを付与し、新しい敵にして左記の</a:t>
            </a:r>
            <a:endParaRPr lang="en-US" altLang="ja-JP" dirty="0"/>
          </a:p>
          <a:p>
            <a:r>
              <a:rPr lang="en-US" altLang="ja-JP" dirty="0"/>
              <a:t>PickUp</a:t>
            </a:r>
            <a:r>
              <a:rPr lang="ja-JP" altLang="en-US" dirty="0"/>
              <a:t>関数で拾い上げる</a:t>
            </a:r>
            <a:endParaRPr lang="en-US" altLang="ja-JP" dirty="0"/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96C6B64F-3E4A-4191-BF24-36009DF469D0}"/>
              </a:ext>
            </a:extLst>
          </p:cNvPr>
          <p:cNvSpPr/>
          <p:nvPr/>
        </p:nvSpPr>
        <p:spPr>
          <a:xfrm>
            <a:off x="9184267" y="5598436"/>
            <a:ext cx="607803" cy="287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51FEA1F-541F-4EF1-96B8-285B50FC177A}"/>
              </a:ext>
            </a:extLst>
          </p:cNvPr>
          <p:cNvSpPr txBox="1"/>
          <p:nvPr/>
        </p:nvSpPr>
        <p:spPr>
          <a:xfrm>
            <a:off x="6846028" y="604745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新たにインスタンスをすることなく敵が生成可能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6778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2BC453-2892-4286-9DFC-B01F90ABFB3A}"/>
              </a:ext>
            </a:extLst>
          </p:cNvPr>
          <p:cNvSpPr txBox="1"/>
          <p:nvPr/>
        </p:nvSpPr>
        <p:spPr>
          <a:xfrm>
            <a:off x="410547" y="373224"/>
            <a:ext cx="5753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～担当箇所概要①～  敵の生成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759D680-9AAC-43A5-AE06-61AC2E6460F9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C39EAE-0DFF-47EC-AAC9-DF6CF7E0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40" y="3841810"/>
            <a:ext cx="2379907" cy="292314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18031B5-8CC7-441B-983C-D124EC42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72" y="1709308"/>
            <a:ext cx="8087854" cy="229584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184570-C24F-49AA-AB37-43B6AB5B430D}"/>
              </a:ext>
            </a:extLst>
          </p:cNvPr>
          <p:cNvSpPr txBox="1"/>
          <p:nvPr/>
        </p:nvSpPr>
        <p:spPr>
          <a:xfrm>
            <a:off x="3785110" y="106297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実際に敵バッファを</a:t>
            </a:r>
            <a:r>
              <a:rPr lang="en-US" altLang="ja-JP" dirty="0"/>
              <a:t>1000</a:t>
            </a:r>
            <a:r>
              <a:rPr lang="ja-JP" altLang="en-US" dirty="0"/>
              <a:t>体格納可能にして</a:t>
            </a:r>
            <a:endParaRPr lang="en-US" altLang="ja-JP" dirty="0"/>
          </a:p>
          <a:p>
            <a:r>
              <a:rPr lang="ja-JP" altLang="en-US" dirty="0"/>
              <a:t>敵をリスポーンし続けると</a:t>
            </a:r>
            <a:r>
              <a:rPr lang="en-US" altLang="ja-JP" dirty="0"/>
              <a:t>……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7EF77A-2CDD-4BB9-8351-22A1F4A9B814}"/>
              </a:ext>
            </a:extLst>
          </p:cNvPr>
          <p:cNvSpPr txBox="1"/>
          <p:nvPr/>
        </p:nvSpPr>
        <p:spPr>
          <a:xfrm>
            <a:off x="3684233" y="5118717"/>
            <a:ext cx="440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281MB</a:t>
            </a:r>
            <a:r>
              <a:rPr kumimoji="1" lang="ja-JP" altLang="en-US" dirty="0"/>
              <a:t>からは増えないようになった！！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F1FA5B0-01A1-464E-914D-0D35E34A167A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8084797" y="5303383"/>
            <a:ext cx="12449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矢印: 下 19">
            <a:extLst>
              <a:ext uri="{FF2B5EF4-FFF2-40B4-BE49-F238E27FC236}">
                <a16:creationId xmlns:a16="http://schemas.microsoft.com/office/drawing/2014/main" id="{BF56F195-F9EE-46FB-92E5-391B465CB41B}"/>
              </a:ext>
            </a:extLst>
          </p:cNvPr>
          <p:cNvSpPr/>
          <p:nvPr/>
        </p:nvSpPr>
        <p:spPr>
          <a:xfrm>
            <a:off x="5592932" y="5488049"/>
            <a:ext cx="503068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CA983F-B900-4FF4-A970-4D10CD4F91E3}"/>
              </a:ext>
            </a:extLst>
          </p:cNvPr>
          <p:cNvSpPr txBox="1"/>
          <p:nvPr/>
        </p:nvSpPr>
        <p:spPr>
          <a:xfrm>
            <a:off x="3328392" y="594092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結果として処理速度</a:t>
            </a:r>
            <a:r>
              <a:rPr lang="ja-JP" altLang="en-US" dirty="0"/>
              <a:t>の向上につながった！！！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3773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～担当箇所概要②～  </a:t>
            </a:r>
            <a:r>
              <a:rPr lang="en-US" altLang="ja-JP" sz="3200" dirty="0"/>
              <a:t>BehaviorBaseAI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04EA377-9EF6-4424-BFE7-32D0B4D6A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" y="3991248"/>
            <a:ext cx="1676420" cy="229303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44BA92B-0B37-4DC8-B6FB-88260D555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" y="1359090"/>
            <a:ext cx="1676420" cy="2384390"/>
          </a:xfrm>
          <a:prstGeom prst="rect">
            <a:avLst/>
          </a:prstGeom>
        </p:spPr>
      </p:pic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BC86154F-B10B-43BE-AD84-6B19D040B0C3}"/>
              </a:ext>
            </a:extLst>
          </p:cNvPr>
          <p:cNvSpPr/>
          <p:nvPr/>
        </p:nvSpPr>
        <p:spPr>
          <a:xfrm>
            <a:off x="1859579" y="1606858"/>
            <a:ext cx="102386" cy="6747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中かっこ 25">
            <a:extLst>
              <a:ext uri="{FF2B5EF4-FFF2-40B4-BE49-F238E27FC236}">
                <a16:creationId xmlns:a16="http://schemas.microsoft.com/office/drawing/2014/main" id="{C0044B44-51F4-4E89-A8A4-4104A50576AC}"/>
              </a:ext>
            </a:extLst>
          </p:cNvPr>
          <p:cNvSpPr/>
          <p:nvPr/>
        </p:nvSpPr>
        <p:spPr>
          <a:xfrm>
            <a:off x="1878814" y="2433961"/>
            <a:ext cx="102386" cy="895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CFE0EEC-C73B-4988-989A-5C23C1654CCE}"/>
              </a:ext>
            </a:extLst>
          </p:cNvPr>
          <p:cNvCxnSpPr>
            <a:stCxn id="10" idx="1"/>
          </p:cNvCxnSpPr>
          <p:nvPr/>
        </p:nvCxnSpPr>
        <p:spPr>
          <a:xfrm>
            <a:off x="1961965" y="1944210"/>
            <a:ext cx="435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387F2E0-77E2-4C51-A78D-ED9A77CFE001}"/>
              </a:ext>
            </a:extLst>
          </p:cNvPr>
          <p:cNvCxnSpPr/>
          <p:nvPr/>
        </p:nvCxnSpPr>
        <p:spPr>
          <a:xfrm>
            <a:off x="1961965" y="2877845"/>
            <a:ext cx="435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E8976C0-332D-407B-8607-401191BA04B0}"/>
              </a:ext>
            </a:extLst>
          </p:cNvPr>
          <p:cNvSpPr txBox="1"/>
          <p:nvPr/>
        </p:nvSpPr>
        <p:spPr>
          <a:xfrm>
            <a:off x="2494840" y="17595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行動実行クラス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CF5D648-E6CC-4D99-8F5F-56C029DEDDF4}"/>
              </a:ext>
            </a:extLst>
          </p:cNvPr>
          <p:cNvSpPr txBox="1"/>
          <p:nvPr/>
        </p:nvSpPr>
        <p:spPr>
          <a:xfrm>
            <a:off x="2494840" y="2693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行動判定</a:t>
            </a:r>
            <a:r>
              <a:rPr kumimoji="1" lang="ja-JP" altLang="en-US" dirty="0"/>
              <a:t>クラス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799635A-4AD8-4580-9B1F-612C1A3FF0F6}"/>
              </a:ext>
            </a:extLst>
          </p:cNvPr>
          <p:cNvCxnSpPr/>
          <p:nvPr/>
        </p:nvCxnSpPr>
        <p:spPr>
          <a:xfrm>
            <a:off x="1340528" y="3429000"/>
            <a:ext cx="105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615CC1D-326B-4238-ADA1-F15A323D64A9}"/>
              </a:ext>
            </a:extLst>
          </p:cNvPr>
          <p:cNvSpPr txBox="1"/>
          <p:nvPr/>
        </p:nvSpPr>
        <p:spPr>
          <a:xfrm>
            <a:off x="2356399" y="3313584"/>
            <a:ext cx="2492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/>
              <a:t>ビヘイビアツリーに追加していく思考ノード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455B620-4C31-4630-B979-1CF9BE44C8AC}"/>
              </a:ext>
            </a:extLst>
          </p:cNvPr>
          <p:cNvSpPr txBox="1"/>
          <p:nvPr/>
        </p:nvSpPr>
        <p:spPr>
          <a:xfrm>
            <a:off x="2356382" y="3438990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/>
              <a:t>ビヘイビアツリー</a:t>
            </a:r>
            <a:r>
              <a:rPr lang="ja-JP" altLang="en-US" sz="900" dirty="0"/>
              <a:t>の内部データの操作関係</a:t>
            </a:r>
            <a:endParaRPr kumimoji="1" lang="ja-JP" altLang="en-US" sz="9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30252A-8E6B-440D-A559-2F1DCF5C9D62}"/>
              </a:ext>
            </a:extLst>
          </p:cNvPr>
          <p:cNvSpPr txBox="1"/>
          <p:nvPr/>
        </p:nvSpPr>
        <p:spPr>
          <a:xfrm>
            <a:off x="2356382" y="3580648"/>
            <a:ext cx="25827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/>
              <a:t>ビヘイビアツリー</a:t>
            </a:r>
            <a:r>
              <a:rPr kumimoji="1" lang="en-US" altLang="ja-JP" sz="900" dirty="0"/>
              <a:t>(</a:t>
            </a:r>
            <a:r>
              <a:rPr kumimoji="1" lang="ja-JP" altLang="en-US" sz="900" dirty="0"/>
              <a:t>思考ノードの木構造クラス</a:t>
            </a:r>
            <a:r>
              <a:rPr kumimoji="1" lang="en-US" altLang="ja-JP" sz="900" dirty="0"/>
              <a:t>)</a:t>
            </a:r>
            <a:endParaRPr kumimoji="1" lang="ja-JP" altLang="en-US" sz="9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872B342D-27F8-4B58-91E1-64ABEFFD7AF2}"/>
              </a:ext>
            </a:extLst>
          </p:cNvPr>
          <p:cNvCxnSpPr/>
          <p:nvPr/>
        </p:nvCxnSpPr>
        <p:spPr>
          <a:xfrm>
            <a:off x="1350592" y="3687938"/>
            <a:ext cx="105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802850E7-92A7-40F9-8194-59C2AB65AE2A}"/>
              </a:ext>
            </a:extLst>
          </p:cNvPr>
          <p:cNvCxnSpPr/>
          <p:nvPr/>
        </p:nvCxnSpPr>
        <p:spPr>
          <a:xfrm>
            <a:off x="1350592" y="3544416"/>
            <a:ext cx="105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18C5214-DCA0-45AE-9E35-3842702B7E8F}"/>
              </a:ext>
            </a:extLst>
          </p:cNvPr>
          <p:cNvSpPr txBox="1"/>
          <p:nvPr/>
        </p:nvSpPr>
        <p:spPr>
          <a:xfrm>
            <a:off x="5109155" y="87870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ビヘイビアツリーに思考ノード追加</a:t>
            </a:r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8C52444E-A084-4AD7-86D0-A4737D09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42" y="1195630"/>
            <a:ext cx="5223266" cy="2354148"/>
          </a:xfrm>
          <a:prstGeom prst="rect">
            <a:avLst/>
          </a:prstGeom>
        </p:spPr>
      </p:pic>
      <p:sp>
        <p:nvSpPr>
          <p:cNvPr id="85" name="矢印: 下 84">
            <a:extLst>
              <a:ext uri="{FF2B5EF4-FFF2-40B4-BE49-F238E27FC236}">
                <a16:creationId xmlns:a16="http://schemas.microsoft.com/office/drawing/2014/main" id="{219F685F-1557-4B12-B8CD-837214C4BE65}"/>
              </a:ext>
            </a:extLst>
          </p:cNvPr>
          <p:cNvSpPr/>
          <p:nvPr/>
        </p:nvSpPr>
        <p:spPr>
          <a:xfrm>
            <a:off x="7562993" y="3600450"/>
            <a:ext cx="363790" cy="286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C4CF0300-3CBA-45F3-9D52-0E59D0A22D9A}"/>
              </a:ext>
            </a:extLst>
          </p:cNvPr>
          <p:cNvSpPr txBox="1"/>
          <p:nvPr/>
        </p:nvSpPr>
        <p:spPr>
          <a:xfrm>
            <a:off x="3270704" y="4537600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ビヘイビアツリー内の</a:t>
            </a:r>
            <a:endParaRPr kumimoji="1" lang="en-US" altLang="ja-JP" dirty="0"/>
          </a:p>
          <a:p>
            <a:r>
              <a:rPr kumimoji="1" lang="en-US" altLang="ja-JP" dirty="0"/>
              <a:t>Inference</a:t>
            </a:r>
            <a:r>
              <a:rPr kumimoji="1" lang="ja-JP" altLang="en-US" dirty="0"/>
              <a:t>関数でノード推論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行動判定で</a:t>
            </a:r>
            <a:r>
              <a:rPr lang="en-US" altLang="ja-JP" dirty="0"/>
              <a:t>true</a:t>
            </a:r>
            <a:r>
              <a:rPr lang="ja-JP" altLang="en-US" dirty="0"/>
              <a:t>になった</a:t>
            </a:r>
            <a:endParaRPr lang="en-US" altLang="ja-JP" dirty="0"/>
          </a:p>
          <a:p>
            <a:r>
              <a:rPr lang="ja-JP" altLang="en-US" dirty="0"/>
              <a:t>行動実行を返す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8" name="図 97">
            <a:extLst>
              <a:ext uri="{FF2B5EF4-FFF2-40B4-BE49-F238E27FC236}">
                <a16:creationId xmlns:a16="http://schemas.microsoft.com/office/drawing/2014/main" id="{B5E9B8F8-F8E5-4CE2-8B1B-18CF410DD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09" y="3937181"/>
            <a:ext cx="2878758" cy="27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8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～担当箇所概要②～  </a:t>
            </a:r>
            <a:r>
              <a:rPr lang="en-US" altLang="ja-JP" sz="3200" dirty="0"/>
              <a:t>BehaviorBaseAI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A4612C-EC37-43D7-A21F-0C4CB65EEFB1}"/>
              </a:ext>
            </a:extLst>
          </p:cNvPr>
          <p:cNvSpPr txBox="1"/>
          <p:nvPr/>
        </p:nvSpPr>
        <p:spPr>
          <a:xfrm>
            <a:off x="4085979" y="1060921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Inference</a:t>
            </a:r>
            <a:r>
              <a:rPr lang="ja-JP" altLang="en-US" dirty="0"/>
              <a:t>関数で推論した結果</a:t>
            </a:r>
            <a:endParaRPr lang="en-US" altLang="ja-JP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0766ECC-DEC3-46BE-A8BD-1A68BF82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7" b="-1"/>
          <a:stretch/>
        </p:blipFill>
        <p:spPr>
          <a:xfrm>
            <a:off x="1526959" y="5054032"/>
            <a:ext cx="4029637" cy="1302284"/>
          </a:xfrm>
          <a:prstGeom prst="rect">
            <a:avLst/>
          </a:prstGeom>
        </p:spPr>
      </p:pic>
      <p:sp>
        <p:nvSpPr>
          <p:cNvPr id="22" name="矢印: 下 21">
            <a:extLst>
              <a:ext uri="{FF2B5EF4-FFF2-40B4-BE49-F238E27FC236}">
                <a16:creationId xmlns:a16="http://schemas.microsoft.com/office/drawing/2014/main" id="{8AC43210-EFF5-436D-9597-4E5D1746362C}"/>
              </a:ext>
            </a:extLst>
          </p:cNvPr>
          <p:cNvSpPr/>
          <p:nvPr/>
        </p:nvSpPr>
        <p:spPr>
          <a:xfrm>
            <a:off x="5592932" y="1518082"/>
            <a:ext cx="337351" cy="239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A1FE930-E31E-480D-AA34-FDA7B992A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5" b="36158"/>
          <a:stretch/>
        </p:blipFill>
        <p:spPr>
          <a:xfrm>
            <a:off x="3743830" y="1787145"/>
            <a:ext cx="4029637" cy="878889"/>
          </a:xfrm>
          <a:prstGeom prst="rect">
            <a:avLst/>
          </a:prstGeom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A47789D-0702-4C24-AE0D-48A83BB8E127}"/>
              </a:ext>
            </a:extLst>
          </p:cNvPr>
          <p:cNvCxnSpPr>
            <a:stCxn id="24" idx="2"/>
          </p:cNvCxnSpPr>
          <p:nvPr/>
        </p:nvCxnSpPr>
        <p:spPr>
          <a:xfrm flipH="1">
            <a:off x="4190260" y="2666034"/>
            <a:ext cx="1568389" cy="48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E510A30C-05BE-4D9A-AE1F-5EDBCB4982D7}"/>
              </a:ext>
            </a:extLst>
          </p:cNvPr>
          <p:cNvCxnSpPr>
            <a:cxnSpLocks/>
          </p:cNvCxnSpPr>
          <p:nvPr/>
        </p:nvCxnSpPr>
        <p:spPr>
          <a:xfrm>
            <a:off x="5758648" y="2659657"/>
            <a:ext cx="1671962" cy="49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4A64BB-2394-4BDA-A2FA-8DD5ED9EB596}"/>
              </a:ext>
            </a:extLst>
          </p:cNvPr>
          <p:cNvSpPr txBox="1"/>
          <p:nvPr/>
        </p:nvSpPr>
        <p:spPr>
          <a:xfrm>
            <a:off x="1526959" y="3244334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True(</a:t>
            </a:r>
            <a:r>
              <a:rPr kumimoji="1" lang="ja-JP" altLang="en-US" dirty="0"/>
              <a:t>行動実行クラスが存在する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F70983B3-B94B-4B91-A88B-AACFF99C2271}"/>
              </a:ext>
            </a:extLst>
          </p:cNvPr>
          <p:cNvSpPr/>
          <p:nvPr/>
        </p:nvSpPr>
        <p:spPr>
          <a:xfrm>
            <a:off x="3204839" y="3613666"/>
            <a:ext cx="537898" cy="57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6CE2767-2E60-4D4A-9B02-C574B4E45DA2}"/>
              </a:ext>
            </a:extLst>
          </p:cNvPr>
          <p:cNvSpPr txBox="1"/>
          <p:nvPr/>
        </p:nvSpPr>
        <p:spPr>
          <a:xfrm>
            <a:off x="2919790" y="447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行動実行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C918268-2292-4C4D-9B1C-624C8EC61670}"/>
              </a:ext>
            </a:extLst>
          </p:cNvPr>
          <p:cNvSpPr txBox="1"/>
          <p:nvPr/>
        </p:nvSpPr>
        <p:spPr>
          <a:xfrm>
            <a:off x="6096000" y="3244334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False(</a:t>
            </a:r>
            <a:r>
              <a:rPr kumimoji="1" lang="ja-JP" altLang="en-US" dirty="0"/>
              <a:t>行動実行クラスが存在しない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7866B023-54C9-4910-AF65-881136E9ACA9}"/>
              </a:ext>
            </a:extLst>
          </p:cNvPr>
          <p:cNvSpPr/>
          <p:nvPr/>
        </p:nvSpPr>
        <p:spPr>
          <a:xfrm>
            <a:off x="7797302" y="3587168"/>
            <a:ext cx="537898" cy="57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CBAD443-57D4-4D5D-BA49-562853D788BA}"/>
              </a:ext>
            </a:extLst>
          </p:cNvPr>
          <p:cNvSpPr txBox="1"/>
          <p:nvPr/>
        </p:nvSpPr>
        <p:spPr>
          <a:xfrm>
            <a:off x="6819756" y="440770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推論で返ったノードで</a:t>
            </a:r>
            <a:endParaRPr kumimoji="1" lang="en-US" altLang="ja-JP" dirty="0"/>
          </a:p>
          <a:p>
            <a:r>
              <a:rPr lang="ja-JP" altLang="en-US" dirty="0"/>
              <a:t>推論を再試行</a:t>
            </a:r>
            <a:endParaRPr kumimoji="1" lang="ja-JP" altLang="en-US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9F0CA16-FCD7-4F70-A7A7-F6311AE91E02}"/>
              </a:ext>
            </a:extLst>
          </p:cNvPr>
          <p:cNvCxnSpPr>
            <a:cxnSpLocks/>
          </p:cNvCxnSpPr>
          <p:nvPr/>
        </p:nvCxnSpPr>
        <p:spPr>
          <a:xfrm flipH="1">
            <a:off x="7270811" y="1245587"/>
            <a:ext cx="346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ADCFF7B3-2FDD-41CF-A539-8504A8B2BA48}"/>
              </a:ext>
            </a:extLst>
          </p:cNvPr>
          <p:cNvCxnSpPr/>
          <p:nvPr/>
        </p:nvCxnSpPr>
        <p:spPr>
          <a:xfrm>
            <a:off x="10734009" y="1245587"/>
            <a:ext cx="0" cy="34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E5A83BC-B40F-4BBA-BF10-60A6AA8C2ECD}"/>
              </a:ext>
            </a:extLst>
          </p:cNvPr>
          <p:cNvCxnSpPr>
            <a:stCxn id="39" idx="3"/>
          </p:cNvCxnSpPr>
          <p:nvPr/>
        </p:nvCxnSpPr>
        <p:spPr>
          <a:xfrm flipV="1">
            <a:off x="9312746" y="4730866"/>
            <a:ext cx="14212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71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7108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～担当箇所概要②～  </a:t>
            </a:r>
            <a:r>
              <a:rPr lang="en-US" altLang="ja-JP" sz="3200" dirty="0"/>
              <a:t>BehaviorBaseAI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44AEC7-1489-4F68-94B1-3325894A3642}"/>
              </a:ext>
            </a:extLst>
          </p:cNvPr>
          <p:cNvSpPr txBox="1"/>
          <p:nvPr/>
        </p:nvSpPr>
        <p:spPr>
          <a:xfrm>
            <a:off x="9184267" y="23237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③ 敵</a:t>
            </a:r>
            <a:r>
              <a:rPr lang="en-US" altLang="ja-JP" sz="3600" dirty="0"/>
              <a:t>AI</a:t>
            </a:r>
            <a:r>
              <a:rPr lang="ja-JP" altLang="en-US" sz="3600" dirty="0"/>
              <a:t>作成</a:t>
            </a:r>
            <a:endParaRPr kumimoji="1" lang="ja-JP" altLang="en-US" sz="3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8CB2CF35-1D1F-49A7-8E65-82055A8A8257}"/>
              </a:ext>
            </a:extLst>
          </p:cNvPr>
          <p:cNvSpPr/>
          <p:nvPr/>
        </p:nvSpPr>
        <p:spPr>
          <a:xfrm>
            <a:off x="4713061" y="957999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Root</a:t>
            </a:r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12525E8-8C61-41AA-A5DF-55CC872B36F3}"/>
              </a:ext>
            </a:extLst>
          </p:cNvPr>
          <p:cNvCxnSpPr>
            <a:cxnSpLocks/>
            <a:stCxn id="2" idx="4"/>
            <a:endCxn id="28" idx="0"/>
          </p:cNvCxnSpPr>
          <p:nvPr/>
        </p:nvCxnSpPr>
        <p:spPr>
          <a:xfrm flipH="1">
            <a:off x="1755514" y="1641580"/>
            <a:ext cx="4160471" cy="42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D8A4AD3-E4AE-4973-A44E-16FE68E3793A}"/>
              </a:ext>
            </a:extLst>
          </p:cNvPr>
          <p:cNvCxnSpPr>
            <a:cxnSpLocks/>
          </p:cNvCxnSpPr>
          <p:nvPr/>
        </p:nvCxnSpPr>
        <p:spPr>
          <a:xfrm flipH="1">
            <a:off x="4456590" y="1645000"/>
            <a:ext cx="1493620" cy="42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7">
            <a:extLst>
              <a:ext uri="{FF2B5EF4-FFF2-40B4-BE49-F238E27FC236}">
                <a16:creationId xmlns:a16="http://schemas.microsoft.com/office/drawing/2014/main" id="{73C22433-4A92-4728-A58E-205C9335F695}"/>
              </a:ext>
            </a:extLst>
          </p:cNvPr>
          <p:cNvSpPr/>
          <p:nvPr/>
        </p:nvSpPr>
        <p:spPr>
          <a:xfrm>
            <a:off x="552590" y="2068498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37FA4741-F050-4D85-9771-EABEE2168B5B}"/>
              </a:ext>
            </a:extLst>
          </p:cNvPr>
          <p:cNvSpPr/>
          <p:nvPr/>
        </p:nvSpPr>
        <p:spPr>
          <a:xfrm>
            <a:off x="3125438" y="2068497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F55EE04-FF4F-42DA-8ABE-173B092C522F}"/>
              </a:ext>
            </a:extLst>
          </p:cNvPr>
          <p:cNvCxnSpPr>
            <a:cxnSpLocks/>
          </p:cNvCxnSpPr>
          <p:nvPr/>
        </p:nvCxnSpPr>
        <p:spPr>
          <a:xfrm>
            <a:off x="5970429" y="1654469"/>
            <a:ext cx="1211606" cy="41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楕円 36">
            <a:extLst>
              <a:ext uri="{FF2B5EF4-FFF2-40B4-BE49-F238E27FC236}">
                <a16:creationId xmlns:a16="http://schemas.microsoft.com/office/drawing/2014/main" id="{8CCCDABC-DB47-452A-A722-D42CCE06F580}"/>
              </a:ext>
            </a:extLst>
          </p:cNvPr>
          <p:cNvSpPr/>
          <p:nvPr/>
        </p:nvSpPr>
        <p:spPr>
          <a:xfrm>
            <a:off x="6044213" y="2068497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40A7BEF2-0695-4D3E-8C42-895BFB54EE3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5984738" y="1647301"/>
            <a:ext cx="3917815" cy="42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楕円 44">
            <a:extLst>
              <a:ext uri="{FF2B5EF4-FFF2-40B4-BE49-F238E27FC236}">
                <a16:creationId xmlns:a16="http://schemas.microsoft.com/office/drawing/2014/main" id="{75F42717-F3EE-4DF8-9C87-FD77B4AD43B8}"/>
              </a:ext>
            </a:extLst>
          </p:cNvPr>
          <p:cNvSpPr/>
          <p:nvPr/>
        </p:nvSpPr>
        <p:spPr>
          <a:xfrm>
            <a:off x="8699629" y="2068496"/>
            <a:ext cx="2405848" cy="6835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2" name="左中かっこ 41">
            <a:extLst>
              <a:ext uri="{FF2B5EF4-FFF2-40B4-BE49-F238E27FC236}">
                <a16:creationId xmlns:a16="http://schemas.microsoft.com/office/drawing/2014/main" id="{ECC722A0-28EC-4BB7-B56A-263F5CE96E6D}"/>
              </a:ext>
            </a:extLst>
          </p:cNvPr>
          <p:cNvSpPr/>
          <p:nvPr/>
        </p:nvSpPr>
        <p:spPr>
          <a:xfrm>
            <a:off x="460789" y="2738185"/>
            <a:ext cx="124127" cy="27354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67D031E-1FCA-46E3-80F9-A8824A353DD6}"/>
              </a:ext>
            </a:extLst>
          </p:cNvPr>
          <p:cNvSpPr txBox="1"/>
          <p:nvPr/>
        </p:nvSpPr>
        <p:spPr>
          <a:xfrm>
            <a:off x="552590" y="280966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行動実行クラス</a:t>
            </a:r>
            <a:r>
              <a:rPr lang="en-US" altLang="ja-JP" dirty="0"/>
              <a:t>(ActionBase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D38B19A-1CA5-499F-900A-6135AB94FC2F}"/>
              </a:ext>
            </a:extLst>
          </p:cNvPr>
          <p:cNvSpPr txBox="1"/>
          <p:nvPr/>
        </p:nvSpPr>
        <p:spPr>
          <a:xfrm>
            <a:off x="552590" y="3244334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実行判定クラス</a:t>
            </a:r>
            <a:r>
              <a:rPr lang="en-US" altLang="ja-JP" dirty="0"/>
              <a:t>(JudgementBase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5CC3135-3A95-461E-A3E4-7BC8A23ACCB1}"/>
              </a:ext>
            </a:extLst>
          </p:cNvPr>
          <p:cNvSpPr txBox="1"/>
          <p:nvPr/>
        </p:nvSpPr>
        <p:spPr>
          <a:xfrm>
            <a:off x="552590" y="3635012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思考選択ルール</a:t>
            </a:r>
            <a:r>
              <a:rPr kumimoji="1" lang="en-US" altLang="ja-JP" dirty="0"/>
              <a:t>(SelectRule</a:t>
            </a:r>
            <a:r>
              <a:rPr kumimoji="1" lang="ja-JP" altLang="en-US" dirty="0"/>
              <a:t>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B5A3A56-FEF4-4BD0-869A-8DC985AC3091}"/>
              </a:ext>
            </a:extLst>
          </p:cNvPr>
          <p:cNvSpPr txBox="1"/>
          <p:nvPr/>
        </p:nvSpPr>
        <p:spPr>
          <a:xfrm>
            <a:off x="584916" y="4025690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優先度</a:t>
            </a:r>
            <a:r>
              <a:rPr kumimoji="1" lang="en-US" altLang="ja-JP" dirty="0"/>
              <a:t>(int</a:t>
            </a:r>
            <a:r>
              <a:rPr kumimoji="1" lang="ja-JP" altLang="en-US" dirty="0"/>
              <a:t>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E723E40-0257-4F60-95EA-6B2D2E9B29C2}"/>
              </a:ext>
            </a:extLst>
          </p:cNvPr>
          <p:cNvSpPr txBox="1"/>
          <p:nvPr/>
        </p:nvSpPr>
        <p:spPr>
          <a:xfrm>
            <a:off x="564033" y="4416368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親ノード</a:t>
            </a:r>
            <a:r>
              <a:rPr lang="en-US" altLang="ja-JP" dirty="0"/>
              <a:t>(ActionNode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E97A4A7-7594-40A7-9180-8B5B65F7151B}"/>
              </a:ext>
            </a:extLst>
          </p:cNvPr>
          <p:cNvSpPr txBox="1"/>
          <p:nvPr/>
        </p:nvSpPr>
        <p:spPr>
          <a:xfrm>
            <a:off x="574475" y="4837360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兄弟ノード</a:t>
            </a:r>
            <a:r>
              <a:rPr lang="en-US" altLang="ja-JP" dirty="0"/>
              <a:t>(ActionNode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1CB2425-E2BC-4C45-89F4-C432355199B7}"/>
              </a:ext>
            </a:extLst>
          </p:cNvPr>
          <p:cNvSpPr txBox="1"/>
          <p:nvPr/>
        </p:nvSpPr>
        <p:spPr>
          <a:xfrm>
            <a:off x="584916" y="521642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ノード名</a:t>
            </a:r>
            <a:r>
              <a:rPr lang="en-US" altLang="ja-JP" dirty="0"/>
              <a:t>(string</a:t>
            </a:r>
            <a:r>
              <a:rPr lang="ja-JP" altLang="en-US" dirty="0"/>
              <a:t>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45D08A-8212-4E4B-9AFC-3988BD19AE7A}"/>
              </a:ext>
            </a:extLst>
          </p:cNvPr>
          <p:cNvSpPr txBox="1"/>
          <p:nvPr/>
        </p:nvSpPr>
        <p:spPr>
          <a:xfrm>
            <a:off x="6068139" y="5561446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各ノードこれらを持っていて</a:t>
            </a:r>
            <a:r>
              <a:rPr lang="en-US" altLang="ja-JP" dirty="0"/>
              <a:t>Root</a:t>
            </a:r>
            <a:r>
              <a:rPr lang="ja-JP" altLang="en-US" dirty="0"/>
              <a:t>ノードから</a:t>
            </a:r>
            <a:endParaRPr lang="en-US" altLang="ja-JP" dirty="0"/>
          </a:p>
          <a:p>
            <a:r>
              <a:rPr kumimoji="1" lang="ja-JP" altLang="en-US" dirty="0"/>
              <a:t>実行判定を行いつつビヘイビアツリー内の思考を</a:t>
            </a:r>
            <a:endParaRPr kumimoji="1" lang="en-US" altLang="ja-JP" dirty="0"/>
          </a:p>
          <a:p>
            <a:r>
              <a:rPr kumimoji="1" lang="ja-JP" altLang="en-US" dirty="0"/>
              <a:t>続ける。</a:t>
            </a:r>
          </a:p>
        </p:txBody>
      </p:sp>
      <p:sp>
        <p:nvSpPr>
          <p:cNvPr id="59" name="矢印: 右 58">
            <a:extLst>
              <a:ext uri="{FF2B5EF4-FFF2-40B4-BE49-F238E27FC236}">
                <a16:creationId xmlns:a16="http://schemas.microsoft.com/office/drawing/2014/main" id="{B1A436B8-ED3E-4FB7-8A3D-7F913F58A6CD}"/>
              </a:ext>
            </a:extLst>
          </p:cNvPr>
          <p:cNvSpPr/>
          <p:nvPr/>
        </p:nvSpPr>
        <p:spPr>
          <a:xfrm rot="12459202">
            <a:off x="4090371" y="5041541"/>
            <a:ext cx="1832136" cy="719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D5FD1601-1E26-4319-9E4B-71BE35A13D3E}"/>
              </a:ext>
            </a:extLst>
          </p:cNvPr>
          <p:cNvCxnSpPr>
            <a:stCxn id="52" idx="3"/>
          </p:cNvCxnSpPr>
          <p:nvPr/>
        </p:nvCxnSpPr>
        <p:spPr>
          <a:xfrm>
            <a:off x="3903187" y="3819678"/>
            <a:ext cx="2302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DBB9A82-7D37-47EB-9224-55938AF5E09C}"/>
              </a:ext>
            </a:extLst>
          </p:cNvPr>
          <p:cNvSpPr txBox="1"/>
          <p:nvPr/>
        </p:nvSpPr>
        <p:spPr>
          <a:xfrm>
            <a:off x="6205491" y="3281288"/>
            <a:ext cx="5158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今現在勉強中なので今回は</a:t>
            </a:r>
            <a:r>
              <a:rPr kumimoji="1" lang="en-US" altLang="ja-JP" dirty="0"/>
              <a:t>Sequence</a:t>
            </a:r>
            <a:r>
              <a:rPr kumimoji="1" lang="ja-JP" altLang="en-US" dirty="0"/>
              <a:t>のみ</a:t>
            </a:r>
            <a:endParaRPr kumimoji="1" lang="en-US" altLang="ja-JP" dirty="0"/>
          </a:p>
          <a:p>
            <a:r>
              <a:rPr kumimoji="1" lang="ja-JP" altLang="en-US" dirty="0"/>
              <a:t>でやっている。</a:t>
            </a:r>
            <a:endParaRPr kumimoji="1" lang="en-US" altLang="ja-JP" dirty="0"/>
          </a:p>
          <a:p>
            <a:r>
              <a:rPr lang="en-US" altLang="ja-JP" dirty="0"/>
              <a:t>Sequence</a:t>
            </a:r>
            <a:r>
              <a:rPr lang="ja-JP" altLang="en-US" dirty="0"/>
              <a:t>というのは、行動が失敗や順番に実行</a:t>
            </a:r>
            <a:endParaRPr lang="en-US" altLang="ja-JP" dirty="0"/>
          </a:p>
          <a:p>
            <a:r>
              <a:rPr kumimoji="1" lang="ja-JP" altLang="en-US" dirty="0"/>
              <a:t>出来なかった場合に</a:t>
            </a:r>
            <a:r>
              <a:rPr kumimoji="1" lang="en-US" altLang="ja-JP" dirty="0"/>
              <a:t>Root</a:t>
            </a:r>
            <a:r>
              <a:rPr kumimoji="1" lang="ja-JP" altLang="en-US" dirty="0"/>
              <a:t>ノードに戻る仕組み</a:t>
            </a:r>
            <a:r>
              <a:rPr lang="ja-JP" altLang="en-US" dirty="0"/>
              <a:t>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5903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D0AB9F-67BE-48AD-BBAB-144859CC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0" y="1672766"/>
            <a:ext cx="5296639" cy="5039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10F4E6-D661-432E-8990-1FB961E69C18}"/>
              </a:ext>
            </a:extLst>
          </p:cNvPr>
          <p:cNvSpPr txBox="1"/>
          <p:nvPr/>
        </p:nvSpPr>
        <p:spPr>
          <a:xfrm>
            <a:off x="198453" y="130343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Enemy.h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C12B1B8-0DF4-4368-9146-85A9223B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64" y="1672766"/>
            <a:ext cx="6144419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6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10F4E6-D661-432E-8990-1FB961E69C18}"/>
              </a:ext>
            </a:extLst>
          </p:cNvPr>
          <p:cNvSpPr txBox="1"/>
          <p:nvPr/>
        </p:nvSpPr>
        <p:spPr>
          <a:xfrm>
            <a:off x="739992" y="122893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Enemy.h</a:t>
            </a:r>
            <a:r>
              <a:rPr kumimoji="1" lang="ja-JP" altLang="en-US" dirty="0"/>
              <a:t>の続き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B8B2EF4-2B63-4EAB-B40E-00E4365B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2" y="1598263"/>
            <a:ext cx="5243559" cy="51180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779C1DD-0A91-4A42-BE19-A7A86B13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52" y="1598263"/>
            <a:ext cx="4752990" cy="51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53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AEEA325-7F13-4ABE-B385-C7685E1DE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1755590"/>
            <a:ext cx="4629796" cy="286742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66A02E-E1C9-4F09-AE88-64411A2D2B69}"/>
              </a:ext>
            </a:extLst>
          </p:cNvPr>
          <p:cNvSpPr txBox="1"/>
          <p:nvPr/>
        </p:nvSpPr>
        <p:spPr>
          <a:xfrm>
            <a:off x="292178" y="138625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9DFCBE1-56D4-4B9A-ACA6-D20ACE48D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85" y="1448660"/>
            <a:ext cx="6544588" cy="531569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C2F349-C592-4D87-925A-2F71A6176777}"/>
              </a:ext>
            </a:extLst>
          </p:cNvPr>
          <p:cNvSpPr txBox="1"/>
          <p:nvPr/>
        </p:nvSpPr>
        <p:spPr>
          <a:xfrm>
            <a:off x="5575785" y="107932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89726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AF95F8-127A-498C-A59D-6E6C1DBCD2C5}"/>
              </a:ext>
            </a:extLst>
          </p:cNvPr>
          <p:cNvSpPr txBox="1"/>
          <p:nvPr/>
        </p:nvSpPr>
        <p:spPr>
          <a:xfrm>
            <a:off x="4894389" y="111614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AIBase.cpp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6FC89BA-A1DD-42A6-990F-4414F84CD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0" y="2375713"/>
            <a:ext cx="2953162" cy="15527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3ED33C-80A2-4047-8C27-5EAA69CDC687}"/>
              </a:ext>
            </a:extLst>
          </p:cNvPr>
          <p:cNvSpPr txBox="1"/>
          <p:nvPr/>
        </p:nvSpPr>
        <p:spPr>
          <a:xfrm>
            <a:off x="25731" y="200344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コンストラクタ、デストラクタ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7E1DA22-5AB3-4296-B632-8DAE7E2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51" y="1287808"/>
            <a:ext cx="4366886" cy="546540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989C9D-DBD1-4BB7-93E3-0A44522BAB28}"/>
              </a:ext>
            </a:extLst>
          </p:cNvPr>
          <p:cNvSpPr txBox="1"/>
          <p:nvPr/>
        </p:nvSpPr>
        <p:spPr>
          <a:xfrm>
            <a:off x="3340942" y="918476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AIAction</a:t>
            </a:r>
            <a:r>
              <a:rPr kumimoji="1" lang="ja-JP" altLang="en-US" dirty="0"/>
              <a:t>関数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BA6A6FF-E3E7-4D39-AA32-C29D5C828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46" y="1288112"/>
            <a:ext cx="4142744" cy="546509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5393D81-446E-4DD1-B5F7-03278B289180}"/>
              </a:ext>
            </a:extLst>
          </p:cNvPr>
          <p:cNvSpPr txBox="1"/>
          <p:nvPr/>
        </p:nvSpPr>
        <p:spPr>
          <a:xfrm>
            <a:off x="7910046" y="9579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856765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2D99CC5-7950-44A8-B4B5-3AAB51E5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1965649"/>
            <a:ext cx="5959204" cy="338245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648EAA3-BB34-4253-B2BD-CB92A512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60" y="2356839"/>
            <a:ext cx="3905795" cy="299126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2B3867-57BF-4A6E-93A5-CDF0B9E26123}"/>
              </a:ext>
            </a:extLst>
          </p:cNvPr>
          <p:cNvSpPr txBox="1"/>
          <p:nvPr/>
        </p:nvSpPr>
        <p:spPr>
          <a:xfrm>
            <a:off x="292178" y="1576621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</a:t>
            </a:r>
            <a:r>
              <a:rPr kumimoji="1" lang="ja-JP" altLang="en-US" dirty="0"/>
              <a:t>関数の続き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14793D-4531-4DB9-B047-2E6E67EF9A85}"/>
              </a:ext>
            </a:extLst>
          </p:cNvPr>
          <p:cNvSpPr txBox="1"/>
          <p:nvPr/>
        </p:nvSpPr>
        <p:spPr>
          <a:xfrm>
            <a:off x="7094760" y="194946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687731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698E5D4-00A7-4504-BDBE-95A109A7F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7" y="1992005"/>
            <a:ext cx="3991532" cy="47631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D0D7CCB-AB2F-4090-9705-FBADA4F35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48" y="1992005"/>
            <a:ext cx="3360048" cy="47891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374D4B-C25B-406A-8E69-1963BB505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65" y="1992005"/>
            <a:ext cx="4433788" cy="478913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4B10D8-41C2-40CE-8A6D-7E94FA19CC57}"/>
              </a:ext>
            </a:extLst>
          </p:cNvPr>
          <p:cNvSpPr txBox="1"/>
          <p:nvPr/>
        </p:nvSpPr>
        <p:spPr>
          <a:xfrm>
            <a:off x="138847" y="162267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ZMove</a:t>
            </a:r>
            <a:r>
              <a:rPr kumimoji="1" lang="ja-JP" altLang="en-US" dirty="0"/>
              <a:t>関数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5A78ED-C47D-48AA-A051-64FF5EB4A88B}"/>
              </a:ext>
            </a:extLst>
          </p:cNvPr>
          <p:cNvSpPr txBox="1"/>
          <p:nvPr/>
        </p:nvSpPr>
        <p:spPr>
          <a:xfrm>
            <a:off x="4194848" y="162267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</a:t>
            </a:r>
            <a:r>
              <a:rPr kumimoji="1" lang="ja-JP" altLang="en-US" dirty="0"/>
              <a:t>関数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6C1FC7-CE31-4572-8BAE-20BD67D8B0AA}"/>
              </a:ext>
            </a:extLst>
          </p:cNvPr>
          <p:cNvSpPr txBox="1"/>
          <p:nvPr/>
        </p:nvSpPr>
        <p:spPr>
          <a:xfrm>
            <a:off x="7619365" y="162267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SkillAttack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1959815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57893A-C1AA-4007-AE50-DB106CDF3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6" y="2081077"/>
            <a:ext cx="5097946" cy="466891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5054FB1-50D1-4333-88C8-BED185C7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47" y="3244334"/>
            <a:ext cx="4934639" cy="266737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2DEFF8-A344-47D7-8533-3B932219D2E5}"/>
              </a:ext>
            </a:extLst>
          </p:cNvPr>
          <p:cNvSpPr txBox="1"/>
          <p:nvPr/>
        </p:nvSpPr>
        <p:spPr>
          <a:xfrm>
            <a:off x="139756" y="1711745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</a:t>
            </a:r>
            <a:r>
              <a:rPr kumimoji="1" lang="ja-JP" altLang="en-US" dirty="0"/>
              <a:t>関数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0254ED-9306-412D-AE56-1E855D7283B7}"/>
              </a:ext>
            </a:extLst>
          </p:cNvPr>
          <p:cNvSpPr txBox="1"/>
          <p:nvPr/>
        </p:nvSpPr>
        <p:spPr>
          <a:xfrm>
            <a:off x="5454107" y="324433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SetEnemy</a:t>
            </a:r>
            <a:r>
              <a:rPr kumimoji="1" lang="ja-JP" altLang="en-US" dirty="0"/>
              <a:t>関数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7013C9-9276-49CB-98BA-3D6EEAEB9A84}"/>
              </a:ext>
            </a:extLst>
          </p:cNvPr>
          <p:cNvSpPr txBox="1"/>
          <p:nvPr/>
        </p:nvSpPr>
        <p:spPr>
          <a:xfrm>
            <a:off x="5290662" y="504650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SetBehavior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472113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292178" y="95799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Enemy.cpp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59B794-CDF1-4309-B42F-1A31495D5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1804821"/>
            <a:ext cx="3781953" cy="30674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9052C1F-60C3-4117-97CB-A7B904FF0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25" y="2168806"/>
            <a:ext cx="6792273" cy="40582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B94BD88-49C7-4B51-B93D-4449EE6963F5}"/>
              </a:ext>
            </a:extLst>
          </p:cNvPr>
          <p:cNvSpPr txBox="1"/>
          <p:nvPr/>
        </p:nvSpPr>
        <p:spPr>
          <a:xfrm>
            <a:off x="292178" y="1435489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GetDistance</a:t>
            </a:r>
            <a:r>
              <a:rPr kumimoji="1" lang="ja-JP" altLang="en-US" dirty="0"/>
              <a:t>関数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C5F4436-6AFE-4477-86F7-3942072E79DA}"/>
              </a:ext>
            </a:extLst>
          </p:cNvPr>
          <p:cNvSpPr txBox="1"/>
          <p:nvPr/>
        </p:nvSpPr>
        <p:spPr>
          <a:xfrm>
            <a:off x="4820574" y="1502165"/>
            <a:ext cx="4804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DebugDraw</a:t>
            </a:r>
            <a:r>
              <a:rPr kumimoji="1" lang="ja-JP" altLang="en-US" dirty="0"/>
              <a:t>関数             </a:t>
            </a:r>
            <a:r>
              <a:rPr kumimoji="1" lang="en-US" altLang="ja-JP" dirty="0"/>
              <a:t>SetPosZStatus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kumimoji="1" lang="en-US" altLang="ja-JP" dirty="0"/>
              <a:t>SetAnimExcecuter</a:t>
            </a:r>
            <a:r>
              <a:rPr kumimoji="1" lang="ja-JP" altLang="en-US" dirty="0"/>
              <a:t>関数   </a:t>
            </a:r>
            <a:r>
              <a:rPr lang="en-US" altLang="ja-JP" dirty="0"/>
              <a:t>SetMoveType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84871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AB63084-A824-47E4-9931-4B8D902A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79" y="2385791"/>
            <a:ext cx="6229465" cy="347086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660188-4DD0-4F14-92DA-C705B10DBCA4}"/>
              </a:ext>
            </a:extLst>
          </p:cNvPr>
          <p:cNvSpPr txBox="1"/>
          <p:nvPr/>
        </p:nvSpPr>
        <p:spPr>
          <a:xfrm>
            <a:off x="2932179" y="201645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JudgementBase.h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0592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B1C23A-F52A-4198-BA40-1D477D3CC201}"/>
              </a:ext>
            </a:extLst>
          </p:cNvPr>
          <p:cNvSpPr txBox="1"/>
          <p:nvPr/>
        </p:nvSpPr>
        <p:spPr>
          <a:xfrm>
            <a:off x="410547" y="1277333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AttackJudgement.h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8405971-8B2A-4F9B-9FE7-89EC5319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1646665"/>
            <a:ext cx="3321967" cy="21644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0C5CBE4-4C02-46FF-A4EB-EB087577A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3" y="1646665"/>
            <a:ext cx="6435960" cy="25359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895F4CC-C30D-4C62-990D-AC53791C6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3" y="4182589"/>
            <a:ext cx="6435960" cy="240470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7CCDE6-8DE5-410D-B6A5-D76BB8A1A9C2}"/>
              </a:ext>
            </a:extLst>
          </p:cNvPr>
          <p:cNvSpPr txBox="1"/>
          <p:nvPr/>
        </p:nvSpPr>
        <p:spPr>
          <a:xfrm>
            <a:off x="5140523" y="127733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AttackJudgement.cpp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804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0268CB9-01A1-440F-A956-CBF7261D1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" y="2397192"/>
            <a:ext cx="5925377" cy="344853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3F90EB0-6F6F-455D-9847-7ED37463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99" y="2397192"/>
            <a:ext cx="5925378" cy="1743666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1B5B1FA-3D9C-4F5D-8298-7E6DA560C7E6}"/>
              </a:ext>
            </a:extLst>
          </p:cNvPr>
          <p:cNvSpPr txBox="1"/>
          <p:nvPr/>
        </p:nvSpPr>
        <p:spPr>
          <a:xfrm>
            <a:off x="6175899" y="2027860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NormalAttackJudgement.cpp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4D34B83-ABF4-458B-84C0-F2D0A0342B54}"/>
              </a:ext>
            </a:extLst>
          </p:cNvPr>
          <p:cNvSpPr txBox="1"/>
          <p:nvPr/>
        </p:nvSpPr>
        <p:spPr>
          <a:xfrm>
            <a:off x="170623" y="20278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NormalAttackJudgement.h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6571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7C188D-9A1C-46DD-A8E7-92C4A0C0D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36" y="1549435"/>
            <a:ext cx="4217957" cy="26940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2846049-4788-4311-83CF-B676B7B5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93" y="1549435"/>
            <a:ext cx="3530360" cy="521448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306E0C-0C45-4661-8190-8A8BDC704893}"/>
              </a:ext>
            </a:extLst>
          </p:cNvPr>
          <p:cNvSpPr txBox="1"/>
          <p:nvPr/>
        </p:nvSpPr>
        <p:spPr>
          <a:xfrm>
            <a:off x="253467" y="1180103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AvoidanceJudgement.h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709811-52A3-4A5B-BEEA-AA7B66D7F1B1}"/>
              </a:ext>
            </a:extLst>
          </p:cNvPr>
          <p:cNvSpPr txBox="1"/>
          <p:nvPr/>
        </p:nvSpPr>
        <p:spPr>
          <a:xfrm>
            <a:off x="4342836" y="1180103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AvoidanceJudgement.cpp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B34F137-7E89-4F8E-8046-5CBF61678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" y="1549435"/>
            <a:ext cx="4185368" cy="22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45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DEEA63-B21B-440C-A607-BCA01A64C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9" y="1650375"/>
            <a:ext cx="3467616" cy="219075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1F5177E-EFDF-495C-BF5A-75D87E51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49" y="5277"/>
            <a:ext cx="4958317" cy="216975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32DA8AF-DA6D-4B03-BD83-150863B01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49" y="2175028"/>
            <a:ext cx="4958317" cy="4551767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C4E4064-EDD2-448B-B43F-FA8EA0C9B128}"/>
              </a:ext>
            </a:extLst>
          </p:cNvPr>
          <p:cNvSpPr txBox="1"/>
          <p:nvPr/>
        </p:nvSpPr>
        <p:spPr>
          <a:xfrm>
            <a:off x="112049" y="128104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MoveJudgement.h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44FA5F-F6F2-48EF-8942-90F4DBC72A07}"/>
              </a:ext>
            </a:extLst>
          </p:cNvPr>
          <p:cNvSpPr txBox="1"/>
          <p:nvPr/>
        </p:nvSpPr>
        <p:spPr>
          <a:xfrm>
            <a:off x="4087701" y="28718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743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7B7ED8C-B959-46AE-8AA5-5D99AAD84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80" y="2124371"/>
            <a:ext cx="6254998" cy="14470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1905100-0E4F-4A1B-9A20-ED9BCEB54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3" y="2124371"/>
            <a:ext cx="5277587" cy="33913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F66340F-ABDB-4BD5-8C2E-A535F0786C9A}"/>
              </a:ext>
            </a:extLst>
          </p:cNvPr>
          <p:cNvSpPr txBox="1"/>
          <p:nvPr/>
        </p:nvSpPr>
        <p:spPr>
          <a:xfrm>
            <a:off x="341143" y="175503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MoveLRJudgement.h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B6E2306-5F18-4BCB-A2AB-DD37EEBBB790}"/>
              </a:ext>
            </a:extLst>
          </p:cNvPr>
          <p:cNvSpPr txBox="1"/>
          <p:nvPr/>
        </p:nvSpPr>
        <p:spPr>
          <a:xfrm>
            <a:off x="5800880" y="1755039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694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ACC6E0-5A79-47FB-BCE6-58FD0A749F14}"/>
              </a:ext>
            </a:extLst>
          </p:cNvPr>
          <p:cNvSpPr txBox="1"/>
          <p:nvPr/>
        </p:nvSpPr>
        <p:spPr>
          <a:xfrm>
            <a:off x="4894389" y="111614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/>
              <a:t>AIBase.cpp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5A3811F-C7B8-42B0-9E00-4BBF4784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677045"/>
            <a:ext cx="5442039" cy="193104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FE33A5-DF78-4712-8892-302C8582525E}"/>
              </a:ext>
            </a:extLst>
          </p:cNvPr>
          <p:cNvSpPr txBox="1"/>
          <p:nvPr/>
        </p:nvSpPr>
        <p:spPr>
          <a:xfrm>
            <a:off x="195943" y="1255581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IsHitFriends</a:t>
            </a:r>
            <a:r>
              <a:rPr kumimoji="1" lang="ja-JP" altLang="en-US" dirty="0"/>
              <a:t>関数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863C90D-690D-4DCB-B961-300DF49A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42" y="1440247"/>
            <a:ext cx="5181861" cy="49227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5A6532-FF05-4F95-8275-321D2C2E393B}"/>
              </a:ext>
            </a:extLst>
          </p:cNvPr>
          <p:cNvSpPr txBox="1"/>
          <p:nvPr/>
        </p:nvSpPr>
        <p:spPr>
          <a:xfrm>
            <a:off x="6005542" y="10709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続き</a:t>
            </a:r>
          </a:p>
        </p:txBody>
      </p:sp>
    </p:spTree>
    <p:extLst>
      <p:ext uri="{BB962C8B-B14F-4D97-AF65-F5344CB8AC3E}">
        <p14:creationId xmlns:p14="http://schemas.microsoft.com/office/powerpoint/2010/main" val="39178377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4412A8B1-1DA0-4AB6-B11B-5E78F2CA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1" y="2596557"/>
            <a:ext cx="4091630" cy="2675583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B23FE19A-348F-4BAE-BC6C-73D6F2E4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37" y="2596557"/>
            <a:ext cx="7299096" cy="1690881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0AEFE3D-F585-4DB1-B714-664133E34F05}"/>
              </a:ext>
            </a:extLst>
          </p:cNvPr>
          <p:cNvSpPr txBox="1"/>
          <p:nvPr/>
        </p:nvSpPr>
        <p:spPr>
          <a:xfrm>
            <a:off x="214041" y="21863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ZMoveJudgement.h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1C0F7AFB-4BE5-4F05-A39F-13A9D4C737C4}"/>
              </a:ext>
            </a:extLst>
          </p:cNvPr>
          <p:cNvSpPr txBox="1"/>
          <p:nvPr/>
        </p:nvSpPr>
        <p:spPr>
          <a:xfrm>
            <a:off x="4614737" y="218634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ZMoveJudgement.cpp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0129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CB289D8-E0CA-4D8E-BB85-F20B91D79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87" y="1927969"/>
            <a:ext cx="3673181" cy="208854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EB5EAB9-5929-4427-A4C5-C49015DA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90" y="4930031"/>
            <a:ext cx="5925377" cy="115268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99E401-D5CB-4F22-A138-F7BD610D17A5}"/>
              </a:ext>
            </a:extLst>
          </p:cNvPr>
          <p:cNvSpPr txBox="1"/>
          <p:nvPr/>
        </p:nvSpPr>
        <p:spPr>
          <a:xfrm>
            <a:off x="4950804" y="155863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AvoidanceAction.h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D8A765-1CBE-4C51-B44B-2815B68902B8}"/>
              </a:ext>
            </a:extLst>
          </p:cNvPr>
          <p:cNvSpPr txBox="1"/>
          <p:nvPr/>
        </p:nvSpPr>
        <p:spPr>
          <a:xfrm>
            <a:off x="4824166" y="456069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AvoidanceAction.cpp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6971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99E401-D5CB-4F22-A138-F7BD610D17A5}"/>
              </a:ext>
            </a:extLst>
          </p:cNvPr>
          <p:cNvSpPr txBox="1"/>
          <p:nvPr/>
        </p:nvSpPr>
        <p:spPr>
          <a:xfrm>
            <a:off x="5303955" y="167149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ActionBase.h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6835729-197E-410C-8831-F700025C3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01" y="2040826"/>
            <a:ext cx="517279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D743BB-AEF0-4D4B-B929-D857F003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31" y="2196921"/>
            <a:ext cx="6249272" cy="23434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CCC07FC-2890-41BF-AC36-E1BA9EC5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196921"/>
            <a:ext cx="5001323" cy="297221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55A227-0A7B-423A-9687-3C9DF39E4DA4}"/>
              </a:ext>
            </a:extLst>
          </p:cNvPr>
          <p:cNvSpPr txBox="1"/>
          <p:nvPr/>
        </p:nvSpPr>
        <p:spPr>
          <a:xfrm>
            <a:off x="410547" y="1827589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MoveLRAction.h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A7D593-A418-461F-9464-D16EAA5E779F}"/>
              </a:ext>
            </a:extLst>
          </p:cNvPr>
          <p:cNvSpPr txBox="1"/>
          <p:nvPr/>
        </p:nvSpPr>
        <p:spPr>
          <a:xfrm>
            <a:off x="5687931" y="182758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MoveLRAction.cpp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30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49E7254-1F6F-423D-9738-73C0E673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13" y="1953551"/>
            <a:ext cx="6115904" cy="2333951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97F6B11-F4C1-45DA-9A26-B06FB1641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9" y="1953551"/>
            <a:ext cx="5372850" cy="3962953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3C67F8F-951A-4C9B-BBF3-E0B80778CEA1}"/>
              </a:ext>
            </a:extLst>
          </p:cNvPr>
          <p:cNvSpPr txBox="1"/>
          <p:nvPr/>
        </p:nvSpPr>
        <p:spPr>
          <a:xfrm>
            <a:off x="346779" y="158421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ZMoveAction.h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87F1362-9D67-4F88-BE4D-B41CBFBF4B51}"/>
              </a:ext>
            </a:extLst>
          </p:cNvPr>
          <p:cNvSpPr txBox="1"/>
          <p:nvPr/>
        </p:nvSpPr>
        <p:spPr>
          <a:xfrm>
            <a:off x="5796419" y="15842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ZMoveAction.cpp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3548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B96EBC6-12C6-4CD3-B89B-9F2035E5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93" y="1857813"/>
            <a:ext cx="5572903" cy="27531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684AD20-861E-438F-84FE-5CFA9826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93" y="5510737"/>
            <a:ext cx="5630061" cy="113363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289336-81FF-4DBD-A74A-07DF9140368A}"/>
              </a:ext>
            </a:extLst>
          </p:cNvPr>
          <p:cNvSpPr txBox="1"/>
          <p:nvPr/>
        </p:nvSpPr>
        <p:spPr>
          <a:xfrm>
            <a:off x="4672813" y="1488481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NormalAttackAction.h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2BD5B5-A9B1-415F-88B8-9F4993C2DF2B}"/>
              </a:ext>
            </a:extLst>
          </p:cNvPr>
          <p:cNvSpPr txBox="1"/>
          <p:nvPr/>
        </p:nvSpPr>
        <p:spPr>
          <a:xfrm>
            <a:off x="4517596" y="514140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NormalAttackAction.cpp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8769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289336-81FF-4DBD-A74A-07DF9140368A}"/>
              </a:ext>
            </a:extLst>
          </p:cNvPr>
          <p:cNvSpPr txBox="1"/>
          <p:nvPr/>
        </p:nvSpPr>
        <p:spPr>
          <a:xfrm>
            <a:off x="4672813" y="1488481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SkillAttackAction.h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2BD5B5-A9B1-415F-88B8-9F4993C2DF2B}"/>
              </a:ext>
            </a:extLst>
          </p:cNvPr>
          <p:cNvSpPr txBox="1"/>
          <p:nvPr/>
        </p:nvSpPr>
        <p:spPr>
          <a:xfrm>
            <a:off x="4517596" y="514140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SkillAttackAction.cpp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CAB1B79-2D21-4512-9264-80F3B200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77" y="5510736"/>
            <a:ext cx="5601482" cy="1200318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A9B25389-8159-4641-9271-44CA02F52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84" y="1821152"/>
            <a:ext cx="5161985" cy="33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05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A977C3-FCC0-49D9-AB11-FDD12AB87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" y="1726316"/>
            <a:ext cx="7314346" cy="34053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94CA6C-754E-4871-AC44-4EC7AC5C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40" y="1726316"/>
            <a:ext cx="4360830" cy="34053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3A43C8-E3B9-492A-837B-F237386F4444}"/>
              </a:ext>
            </a:extLst>
          </p:cNvPr>
          <p:cNvSpPr txBox="1"/>
          <p:nvPr/>
        </p:nvSpPr>
        <p:spPr>
          <a:xfrm>
            <a:off x="95382" y="135698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ActionNode.h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96722-4B46-4EBD-9E76-3491025EC933}"/>
              </a:ext>
            </a:extLst>
          </p:cNvPr>
          <p:cNvSpPr txBox="1"/>
          <p:nvPr/>
        </p:nvSpPr>
        <p:spPr>
          <a:xfrm>
            <a:off x="7649540" y="135698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ActionNode.h</a:t>
            </a:r>
            <a:r>
              <a:rPr kumimoji="1" lang="ja-JP" altLang="en-US" dirty="0"/>
              <a:t>の続き</a:t>
            </a:r>
          </a:p>
        </p:txBody>
      </p:sp>
    </p:spTree>
    <p:extLst>
      <p:ext uri="{BB962C8B-B14F-4D97-AF65-F5344CB8AC3E}">
        <p14:creationId xmlns:p14="http://schemas.microsoft.com/office/powerpoint/2010/main" val="16969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97582F-DA94-4A41-BD00-5539A0A87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9" y="2327561"/>
            <a:ext cx="4688952" cy="11966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48FBD97-17E5-4E06-80E6-7FD2492CF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36" y="1406880"/>
            <a:ext cx="5591955" cy="52871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A82EFC5-2D44-45AE-A334-F7BA5AC79590}"/>
              </a:ext>
            </a:extLst>
          </p:cNvPr>
          <p:cNvSpPr txBox="1"/>
          <p:nvPr/>
        </p:nvSpPr>
        <p:spPr>
          <a:xfrm>
            <a:off x="184889" y="19582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C5FCE0-B4EE-4F3F-B155-43C399F1B69E}"/>
              </a:ext>
            </a:extLst>
          </p:cNvPr>
          <p:cNvSpPr txBox="1"/>
          <p:nvPr/>
        </p:nvSpPr>
        <p:spPr>
          <a:xfrm>
            <a:off x="5759136" y="103754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Inference</a:t>
            </a:r>
            <a:r>
              <a:rPr kumimoji="1" lang="ja-JP" altLang="en-US" dirty="0"/>
              <a:t>関数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408E6E8-A8B4-4B60-AAC0-C209EEC10ABD}"/>
              </a:ext>
            </a:extLst>
          </p:cNvPr>
          <p:cNvSpPr txBox="1"/>
          <p:nvPr/>
        </p:nvSpPr>
        <p:spPr>
          <a:xfrm>
            <a:off x="184889" y="11971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9087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B06E2A-0032-4F81-8739-63DF6373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1" y="2273369"/>
            <a:ext cx="5639587" cy="40867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367E547-96CF-4D82-BF61-7D18BAA4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7" y="2273369"/>
            <a:ext cx="4228317" cy="408837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B6189FC-804E-4900-9A72-8F2E5BB70C70}"/>
              </a:ext>
            </a:extLst>
          </p:cNvPr>
          <p:cNvSpPr txBox="1"/>
          <p:nvPr/>
        </p:nvSpPr>
        <p:spPr>
          <a:xfrm>
            <a:off x="284431" y="1869238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SearchActionNode</a:t>
            </a:r>
            <a:r>
              <a:rPr kumimoji="1" lang="ja-JP" altLang="en-US" dirty="0"/>
              <a:t>関数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F2D5515-6C22-4528-BE4F-C722DEB099CE}"/>
              </a:ext>
            </a:extLst>
          </p:cNvPr>
          <p:cNvSpPr txBox="1"/>
          <p:nvPr/>
        </p:nvSpPr>
        <p:spPr>
          <a:xfrm>
            <a:off x="6194067" y="1315240"/>
            <a:ext cx="1805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Judgement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HasAction</a:t>
            </a:r>
            <a:r>
              <a:rPr lang="ja-JP" altLang="en-US" dirty="0"/>
              <a:t>関数</a:t>
            </a:r>
            <a:endParaRPr lang="en-US" altLang="ja-JP" dirty="0"/>
          </a:p>
          <a:p>
            <a:r>
              <a:rPr kumimoji="1" lang="en-US" altLang="ja-JP" dirty="0"/>
              <a:t>Run</a:t>
            </a:r>
            <a:r>
              <a:rPr kumimoji="1" lang="ja-JP" altLang="en-US" dirty="0"/>
              <a:t>関数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A60FA1-C9D0-41B1-8C1E-82D45F487A90}"/>
              </a:ext>
            </a:extLst>
          </p:cNvPr>
          <p:cNvSpPr txBox="1"/>
          <p:nvPr/>
        </p:nvSpPr>
        <p:spPr>
          <a:xfrm>
            <a:off x="184889" y="11971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ActionNode.cpp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259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F0F0D0-DF71-4A79-AC6F-F6D3B5386245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ABCB49-C72E-4C1A-97C8-AEEDF616457D}"/>
              </a:ext>
            </a:extLst>
          </p:cNvPr>
          <p:cNvSpPr txBox="1"/>
          <p:nvPr/>
        </p:nvSpPr>
        <p:spPr>
          <a:xfrm>
            <a:off x="4870344" y="519163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・</a:t>
            </a:r>
            <a:r>
              <a:rPr kumimoji="1" lang="en-US" altLang="ja-JP" sz="2800" dirty="0" err="1"/>
              <a:t>AICollider.h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D17C54-E506-409E-9B9D-C6D8593B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90" y="1179862"/>
            <a:ext cx="3828402" cy="5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88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8FF2B3C-9700-45C0-BB60-95763296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49" y="1696581"/>
            <a:ext cx="5029902" cy="49917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ECA938-A3EB-418C-8BEC-B3173BB65F77}"/>
              </a:ext>
            </a:extLst>
          </p:cNvPr>
          <p:cNvSpPr txBox="1"/>
          <p:nvPr/>
        </p:nvSpPr>
        <p:spPr>
          <a:xfrm>
            <a:off x="5154876" y="113115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BehaviorData.h</a:t>
            </a:r>
          </a:p>
        </p:txBody>
      </p:sp>
    </p:spTree>
    <p:extLst>
      <p:ext uri="{BB962C8B-B14F-4D97-AF65-F5344CB8AC3E}">
        <p14:creationId xmlns:p14="http://schemas.microsoft.com/office/powerpoint/2010/main" val="4045072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50E282A-0CDB-4DE6-92FC-91510A7C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1" y="2572336"/>
            <a:ext cx="4572638" cy="28674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D093BE-5EEB-4F8C-BE7E-48A29DB637B4}"/>
              </a:ext>
            </a:extLst>
          </p:cNvPr>
          <p:cNvSpPr txBox="1"/>
          <p:nvPr/>
        </p:nvSpPr>
        <p:spPr>
          <a:xfrm>
            <a:off x="3809681" y="1649006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</a:t>
            </a:r>
            <a:endParaRPr kumimoji="1" lang="en-US" altLang="ja-JP" dirty="0"/>
          </a:p>
          <a:p>
            <a:r>
              <a:rPr lang="ja-JP" altLang="en-US" dirty="0"/>
              <a:t>デストラクタ</a:t>
            </a:r>
            <a:endParaRPr lang="en-US" altLang="ja-JP" dirty="0"/>
          </a:p>
          <a:p>
            <a:r>
              <a:rPr kumimoji="1" lang="en-US" altLang="ja-JP" dirty="0"/>
              <a:t>Init</a:t>
            </a:r>
            <a:r>
              <a:rPr kumimoji="1" lang="ja-JP" altLang="en-US" dirty="0"/>
              <a:t>関数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60DFC4-00D2-4A14-AE0F-C3E407BC7250}"/>
              </a:ext>
            </a:extLst>
          </p:cNvPr>
          <p:cNvSpPr txBox="1"/>
          <p:nvPr/>
        </p:nvSpPr>
        <p:spPr>
          <a:xfrm>
            <a:off x="184889" y="119714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BehaviorData.cpp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8644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4B82B9E-22B8-4876-B6FF-A9781F0AC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26" y="2483877"/>
            <a:ext cx="5899588" cy="437412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C77B0E2-826D-488F-BEC8-D32F8CC87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483877"/>
            <a:ext cx="3734947" cy="437412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944411-E367-460C-AAEF-B99139B599A0}"/>
              </a:ext>
            </a:extLst>
          </p:cNvPr>
          <p:cNvSpPr txBox="1"/>
          <p:nvPr/>
        </p:nvSpPr>
        <p:spPr>
          <a:xfrm>
            <a:off x="410547" y="1633438"/>
            <a:ext cx="2864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PushSequenceNode</a:t>
            </a:r>
            <a:r>
              <a:rPr kumimoji="1" lang="ja-JP" altLang="en-US" dirty="0"/>
              <a:t>関数</a:t>
            </a:r>
            <a:r>
              <a:rPr kumimoji="1" lang="en-US" altLang="ja-JP" dirty="0"/>
              <a:t> </a:t>
            </a:r>
          </a:p>
          <a:p>
            <a:r>
              <a:rPr kumimoji="1" lang="en-US" altLang="ja-JP" dirty="0"/>
              <a:t>PopSequenceNode</a:t>
            </a:r>
            <a:r>
              <a:rPr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IsUsedNode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ECD3384-D91F-4E36-9C35-34931DB1F8C8}"/>
              </a:ext>
            </a:extLst>
          </p:cNvPr>
          <p:cNvSpPr txBox="1"/>
          <p:nvPr/>
        </p:nvSpPr>
        <p:spPr>
          <a:xfrm>
            <a:off x="4892426" y="1356439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EntryUsedNode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GteSequenceStep</a:t>
            </a:r>
            <a:r>
              <a:rPr lang="ja-JP" altLang="en-US" dirty="0"/>
              <a:t>関数</a:t>
            </a:r>
            <a:endParaRPr lang="en-US" altLang="ja-JP" dirty="0"/>
          </a:p>
          <a:p>
            <a:r>
              <a:rPr kumimoji="1" lang="en-US" altLang="ja-JP" dirty="0"/>
              <a:t>SetSequenceStep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ResetNodeUsed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63DB06-B010-45C0-8451-7F908C7BE9A8}"/>
              </a:ext>
            </a:extLst>
          </p:cNvPr>
          <p:cNvSpPr txBox="1"/>
          <p:nvPr/>
        </p:nvSpPr>
        <p:spPr>
          <a:xfrm>
            <a:off x="184889" y="119714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BehaviorData.cpp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3985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D48C64-758A-4534-B558-7759E23D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28" y="2277198"/>
            <a:ext cx="7735143" cy="42075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A77D07-8F8D-4860-ADB8-BCC3AA5745BB}"/>
              </a:ext>
            </a:extLst>
          </p:cNvPr>
          <p:cNvSpPr txBox="1"/>
          <p:nvPr/>
        </p:nvSpPr>
        <p:spPr>
          <a:xfrm>
            <a:off x="2228428" y="190786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BehaviorTree.h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59439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77DAB4F-01D7-4AA4-AE77-EA2A49F9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2498198"/>
            <a:ext cx="3019846" cy="11336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D587D2-408B-478B-9CC7-12B925A86BFA}"/>
              </a:ext>
            </a:extLst>
          </p:cNvPr>
          <p:cNvSpPr txBox="1"/>
          <p:nvPr/>
        </p:nvSpPr>
        <p:spPr>
          <a:xfrm>
            <a:off x="237958" y="207009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コンストラクタ、デストラクタ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15CB183-A18C-4560-974F-F9BEBFC6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1" y="957999"/>
            <a:ext cx="7652551" cy="344903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FDECB7-0A80-49F1-B1D1-8173DFEC1B7E}"/>
              </a:ext>
            </a:extLst>
          </p:cNvPr>
          <p:cNvSpPr txBox="1"/>
          <p:nvPr/>
        </p:nvSpPr>
        <p:spPr>
          <a:xfrm>
            <a:off x="4679122" y="68559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AddNode</a:t>
            </a:r>
            <a:r>
              <a:rPr kumimoji="1" lang="ja-JP" altLang="en-US" dirty="0"/>
              <a:t>関数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5891662-3601-4F45-84FF-00D1C14AC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6" y="4418573"/>
            <a:ext cx="7235308" cy="243942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DD5A8B-57F5-4ED1-86DF-FDDB3E9BF8D6}"/>
              </a:ext>
            </a:extLst>
          </p:cNvPr>
          <p:cNvSpPr txBox="1"/>
          <p:nvPr/>
        </p:nvSpPr>
        <p:spPr>
          <a:xfrm>
            <a:off x="1731146" y="40492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Inference</a:t>
            </a:r>
            <a:r>
              <a:rPr kumimoji="1" lang="ja-JP" altLang="en-US" dirty="0"/>
              <a:t>関数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05A8C3-219B-454F-BCF8-39E5726D673A}"/>
              </a:ext>
            </a:extLst>
          </p:cNvPr>
          <p:cNvSpPr txBox="1"/>
          <p:nvPr/>
        </p:nvSpPr>
        <p:spPr>
          <a:xfrm>
            <a:off x="184889" y="1197140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BehavioTree.cpp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56235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7FD4ED-052D-4DE8-934B-BC61B481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71" y="2578464"/>
            <a:ext cx="4198257" cy="37100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F989D4-9F2A-47DE-A285-8058253C3E97}"/>
              </a:ext>
            </a:extLst>
          </p:cNvPr>
          <p:cNvSpPr txBox="1"/>
          <p:nvPr/>
        </p:nvSpPr>
        <p:spPr>
          <a:xfrm>
            <a:off x="5320787" y="205074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ObjectPool.h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7744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63A5D79-63F7-470E-902F-B501D53A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1543289"/>
            <a:ext cx="6325483" cy="519185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0D5FC84-3EA9-490C-ABCA-70218E80D1A3}"/>
              </a:ext>
            </a:extLst>
          </p:cNvPr>
          <p:cNvSpPr txBox="1"/>
          <p:nvPr/>
        </p:nvSpPr>
        <p:spPr>
          <a:xfrm>
            <a:off x="5311169" y="11739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2830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0D5FC84-3EA9-490C-ABCA-70218E80D1A3}"/>
              </a:ext>
            </a:extLst>
          </p:cNvPr>
          <p:cNvSpPr txBox="1"/>
          <p:nvPr/>
        </p:nvSpPr>
        <p:spPr>
          <a:xfrm>
            <a:off x="410547" y="111181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EnemyPool.cpp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E4E735-4B40-4813-9086-F06F093F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9" y="3244648"/>
            <a:ext cx="4532837" cy="255449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1CB293-0D86-483D-9DED-5E966415D9C2}"/>
              </a:ext>
            </a:extLst>
          </p:cNvPr>
          <p:cNvSpPr txBox="1"/>
          <p:nvPr/>
        </p:nvSpPr>
        <p:spPr>
          <a:xfrm>
            <a:off x="243349" y="2341547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コンストラクタ</a:t>
            </a:r>
            <a:endParaRPr lang="en-US" altLang="ja-JP" dirty="0"/>
          </a:p>
          <a:p>
            <a:r>
              <a:rPr kumimoji="1" lang="ja-JP" altLang="en-US" dirty="0"/>
              <a:t>デストラクタ</a:t>
            </a:r>
            <a:endParaRPr kumimoji="1" lang="en-US" altLang="ja-JP" dirty="0"/>
          </a:p>
          <a:p>
            <a:r>
              <a:rPr lang="en-US" altLang="ja-JP" dirty="0"/>
              <a:t>Create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272DDA2-3154-47E3-93A6-B5AB13E4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81" y="2341547"/>
            <a:ext cx="6944918" cy="346399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FCB325-AAA1-4A7A-BDEA-8905C81BC680}"/>
              </a:ext>
            </a:extLst>
          </p:cNvPr>
          <p:cNvSpPr txBox="1"/>
          <p:nvPr/>
        </p:nvSpPr>
        <p:spPr>
          <a:xfrm>
            <a:off x="5102081" y="1972215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PickUp</a:t>
            </a:r>
            <a:r>
              <a:rPr kumimoji="1" lang="ja-JP" altLang="en-US" dirty="0"/>
              <a:t>関数</a:t>
            </a:r>
          </a:p>
        </p:txBody>
      </p:sp>
    </p:spTree>
    <p:extLst>
      <p:ext uri="{BB962C8B-B14F-4D97-AF65-F5344CB8AC3E}">
        <p14:creationId xmlns:p14="http://schemas.microsoft.com/office/powerpoint/2010/main" val="2481099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6D78B1-A798-423D-ADBB-395B013F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3013150"/>
            <a:ext cx="5020148" cy="260646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2DF210-ACDD-4F5B-ADF4-A6FB4C1D233E}"/>
              </a:ext>
            </a:extLst>
          </p:cNvPr>
          <p:cNvSpPr txBox="1"/>
          <p:nvPr/>
        </p:nvSpPr>
        <p:spPr>
          <a:xfrm>
            <a:off x="368743" y="2366819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Destroy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en-US" altLang="ja-JP" dirty="0"/>
              <a:t>Update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D67651-C7C4-42C9-AC02-2B942F2A6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08" y="3013150"/>
            <a:ext cx="6403298" cy="277891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187FA0-9192-482B-824F-6A8235D886D9}"/>
              </a:ext>
            </a:extLst>
          </p:cNvPr>
          <p:cNvSpPr txBox="1"/>
          <p:nvPr/>
        </p:nvSpPr>
        <p:spPr>
          <a:xfrm>
            <a:off x="5635608" y="1812821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Draw</a:t>
            </a:r>
            <a:r>
              <a:rPr lang="ja-JP" altLang="en-US" dirty="0"/>
              <a:t>関数　→　バッファに存在し、且つ</a:t>
            </a:r>
            <a:endParaRPr lang="en-US" altLang="ja-JP" dirty="0"/>
          </a:p>
          <a:p>
            <a:r>
              <a:rPr kumimoji="1" lang="ja-JP" altLang="en-US" dirty="0"/>
              <a:t>　　　　　　　</a:t>
            </a:r>
            <a:r>
              <a:rPr kumimoji="1" lang="en-US" altLang="ja-JP" dirty="0"/>
              <a:t> </a:t>
            </a:r>
            <a:r>
              <a:rPr lang="ja-JP" altLang="en-US" dirty="0"/>
              <a:t>生きているオブジェクトを描画</a:t>
            </a:r>
            <a:endParaRPr lang="en-US" altLang="ja-JP" dirty="0"/>
          </a:p>
          <a:p>
            <a:r>
              <a:rPr lang="en-US" altLang="ja-JP" dirty="0"/>
              <a:t>DrawCollider</a:t>
            </a:r>
            <a:r>
              <a:rPr lang="ja-JP" altLang="en-US" dirty="0"/>
              <a:t>　→　当たり判定</a:t>
            </a:r>
            <a:r>
              <a:rPr lang="en-US" altLang="ja-JP" dirty="0"/>
              <a:t>Box</a:t>
            </a:r>
            <a:r>
              <a:rPr lang="ja-JP" altLang="en-US" dirty="0"/>
              <a:t>の描画</a:t>
            </a:r>
            <a:endParaRPr lang="en-US" altLang="ja-JP" dirty="0"/>
          </a:p>
          <a:p>
            <a:r>
              <a:rPr kumimoji="1" lang="ja-JP" altLang="en-US" dirty="0"/>
              <a:t>　　　　　　　　   主に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で使用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93D70B-AFD6-4B61-B439-F34422FFC8AB}"/>
              </a:ext>
            </a:extLst>
          </p:cNvPr>
          <p:cNvSpPr txBox="1"/>
          <p:nvPr/>
        </p:nvSpPr>
        <p:spPr>
          <a:xfrm>
            <a:off x="410547" y="111181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3726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094FB2-DEDC-4B7D-8405-209B10A16872}"/>
              </a:ext>
            </a:extLst>
          </p:cNvPr>
          <p:cNvSpPr txBox="1"/>
          <p:nvPr/>
        </p:nvSpPr>
        <p:spPr>
          <a:xfrm>
            <a:off x="410547" y="373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～担当箇所説明～</a:t>
            </a:r>
            <a:endParaRPr kumimoji="1" lang="ja-JP" altLang="en-US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B1EA9C2-2437-4746-BEA1-3E6B534B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1964179"/>
            <a:ext cx="6096000" cy="46093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D37F94-AC6B-4FF6-8068-0EA68621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08" y="1964179"/>
            <a:ext cx="5310799" cy="46093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6824FD0-F518-49C1-8E2B-FEC624AAFB4D}"/>
              </a:ext>
            </a:extLst>
          </p:cNvPr>
          <p:cNvSpPr txBox="1"/>
          <p:nvPr/>
        </p:nvSpPr>
        <p:spPr>
          <a:xfrm>
            <a:off x="131633" y="999424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BehaviorRegistrator</a:t>
            </a:r>
            <a:r>
              <a:rPr kumimoji="1" lang="ja-JP" altLang="en-US" dirty="0"/>
              <a:t>関数</a:t>
            </a:r>
            <a:endParaRPr kumimoji="1" lang="en-US" altLang="ja-JP" dirty="0"/>
          </a:p>
          <a:p>
            <a:r>
              <a:rPr lang="ja-JP" altLang="en-US" dirty="0"/>
              <a:t>→　追加する敵タイプのビヘイビアツリーに</a:t>
            </a:r>
            <a:endParaRPr lang="en-US" altLang="ja-JP" dirty="0"/>
          </a:p>
          <a:p>
            <a:r>
              <a:rPr lang="en-US" altLang="ja-JP" dirty="0"/>
              <a:t>       </a:t>
            </a:r>
            <a:r>
              <a:rPr lang="ja-JP" altLang="en-US" dirty="0"/>
              <a:t>思考ノードの</a:t>
            </a:r>
            <a:r>
              <a:rPr kumimoji="1" lang="ja-JP" altLang="en-US" dirty="0"/>
              <a:t>格納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93341E-BC24-4286-B3CE-342E834E5F5B}"/>
              </a:ext>
            </a:extLst>
          </p:cNvPr>
          <p:cNvSpPr txBox="1"/>
          <p:nvPr/>
        </p:nvSpPr>
        <p:spPr>
          <a:xfrm>
            <a:off x="6416208" y="1594847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BehaviorRegistrator</a:t>
            </a:r>
            <a:r>
              <a:rPr kumimoji="1" lang="ja-JP" altLang="en-US" dirty="0"/>
              <a:t>関数</a:t>
            </a:r>
            <a:r>
              <a:rPr lang="ja-JP" altLang="en-US" dirty="0"/>
              <a:t>の続き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535F65-487C-479D-ADD6-E37C3145EDDF}"/>
              </a:ext>
            </a:extLst>
          </p:cNvPr>
          <p:cNvSpPr txBox="1"/>
          <p:nvPr/>
        </p:nvSpPr>
        <p:spPr>
          <a:xfrm>
            <a:off x="3878163" y="480945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EnemyPool.cpp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006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2783</Words>
  <Application>Microsoft Office PowerPoint</Application>
  <PresentationFormat>ワイド画面</PresentationFormat>
  <Paragraphs>565</Paragraphs>
  <Slides>100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100</vt:i4>
      </vt:variant>
    </vt:vector>
  </HeadingPairs>
  <TitlesOfParts>
    <vt:vector size="106" baseType="lpstr">
      <vt:lpstr>HGP創英角ｺﾞｼｯｸUB</vt:lpstr>
      <vt:lpstr>HG創英角ﾎﾟｯﾌﾟ体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原 拓也</dc:creator>
  <cp:lastModifiedBy>原 拓也</cp:lastModifiedBy>
  <cp:revision>77</cp:revision>
  <dcterms:created xsi:type="dcterms:W3CDTF">2021-07-07T06:03:27Z</dcterms:created>
  <dcterms:modified xsi:type="dcterms:W3CDTF">2021-07-14T00:27:15Z</dcterms:modified>
</cp:coreProperties>
</file>